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</p:sldIdLst>
  <p:sldSz cx="18288000" cy="10287000"/>
  <p:notesSz cx="6858000" cy="9144000"/>
  <p:embeddedFontLst>
    <p:embeddedFont>
      <p:font typeface="DM Sans" pitchFamily="2" charset="77"/>
      <p:regular r:id="rId10"/>
      <p:bold r:id="rId11"/>
      <p:italic r:id="rId12"/>
      <p:boldItalic r:id="rId13"/>
    </p:embeddedFont>
    <p:embeddedFont>
      <p:font typeface="DM Serif Display" pitchFamily="2" charset="0"/>
      <p:regular r:id="rId14"/>
      <p:italic r:id="rId15"/>
    </p:embeddedFont>
    <p:embeddedFont>
      <p:font typeface="Open Sauce" pitchFamily="2" charset="77"/>
      <p:regular r:id="rId16"/>
    </p:embeddedFont>
    <p:embeddedFont>
      <p:font typeface="Open Sauce Bold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3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485814" y="3524204"/>
            <a:ext cx="9316373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Psalm 51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80543" y="6090331"/>
            <a:ext cx="992691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24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THE RHYTHM OF REPENTANCE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99" b="-89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90507" y="828675"/>
            <a:ext cx="16906987" cy="173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1"/>
              </a:lnSpc>
            </a:pPr>
            <a:r>
              <a:rPr lang="en-US" sz="10101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Rhythm of Repentance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61721"/>
            <a:ext cx="16230600" cy="126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97633" lvl="1" indent="-798817" algn="l">
              <a:lnSpc>
                <a:spcPts val="10359"/>
              </a:lnSpc>
              <a:spcBef>
                <a:spcPct val="0"/>
              </a:spcBef>
              <a:buAutoNum type="arabicPeriod"/>
            </a:pPr>
            <a:r>
              <a:rPr lang="en-US" sz="7399" b="1" spc="73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I AM GUILTY (1-9)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90507" y="828675"/>
            <a:ext cx="16906987" cy="173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1"/>
              </a:lnSpc>
            </a:pPr>
            <a:r>
              <a:rPr lang="en-US" sz="10101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Rhythm of Repentance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61721"/>
            <a:ext cx="16230600" cy="652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97633" lvl="1" indent="-798817" algn="l">
              <a:lnSpc>
                <a:spcPts val="10359"/>
              </a:lnSpc>
              <a:buAutoNum type="arabicPeriod"/>
            </a:pPr>
            <a:r>
              <a:rPr lang="en-US" sz="7399" spc="73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I AM GUILTY (1-9)</a:t>
            </a:r>
          </a:p>
          <a:p>
            <a:pPr algn="l">
              <a:lnSpc>
                <a:spcPts val="10359"/>
              </a:lnSpc>
            </a:pPr>
            <a:endParaRPr lang="en-US" sz="7399" spc="739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10359"/>
              </a:lnSpc>
            </a:pPr>
            <a:r>
              <a:rPr lang="en-US" sz="7399" b="1" spc="739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 2. FORGIVE ME (1-9)</a:t>
            </a:r>
          </a:p>
          <a:p>
            <a:pPr algn="l">
              <a:lnSpc>
                <a:spcPts val="10359"/>
              </a:lnSpc>
            </a:pPr>
            <a:endParaRPr lang="en-US" sz="7399" b="1" spc="739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10359"/>
              </a:lnSpc>
            </a:pPr>
            <a:endParaRPr lang="en-US" sz="7399" b="1" spc="739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B40E1-37D3-861C-8D97-FB6B8CD0F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2080F0-620C-86EA-6EC0-56033D0A460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C7F9611-3470-B575-DBEB-511568AC45DB}"/>
              </a:ext>
            </a:extLst>
          </p:cNvPr>
          <p:cNvSpPr txBox="1"/>
          <p:nvPr/>
        </p:nvSpPr>
        <p:spPr>
          <a:xfrm>
            <a:off x="690507" y="828675"/>
            <a:ext cx="16906987" cy="173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1"/>
              </a:lnSpc>
            </a:pPr>
            <a:r>
              <a:rPr lang="en-US" sz="10101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2. Forgive Me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1109FF4-7FC1-6CEC-84F4-22C6C910D2D2}"/>
              </a:ext>
            </a:extLst>
          </p:cNvPr>
          <p:cNvSpPr txBox="1"/>
          <p:nvPr/>
        </p:nvSpPr>
        <p:spPr>
          <a:xfrm>
            <a:off x="1028700" y="3261721"/>
            <a:ext cx="16230600" cy="6553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1600" indent="-1371600" algn="l">
              <a:lnSpc>
                <a:spcPts val="10359"/>
              </a:lnSpc>
              <a:buAutoNum type="alphaUcPeriod"/>
            </a:pPr>
            <a:r>
              <a:rPr lang="en-US" sz="7399" spc="73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DAVID TRUSTED…</a:t>
            </a:r>
          </a:p>
          <a:p>
            <a:pPr algn="l">
              <a:lnSpc>
                <a:spcPts val="10359"/>
              </a:lnSpc>
            </a:pPr>
            <a:r>
              <a:rPr lang="en-US" sz="7399" spc="73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   GOD’S WORD</a:t>
            </a:r>
          </a:p>
          <a:p>
            <a:pPr algn="l">
              <a:lnSpc>
                <a:spcPts val="10359"/>
              </a:lnSpc>
            </a:pPr>
            <a:r>
              <a:rPr lang="en-US" sz="7399" spc="73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10359"/>
              </a:lnSpc>
            </a:pPr>
            <a:r>
              <a:rPr lang="en-US" sz="7399" b="1" spc="739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</a:p>
          <a:p>
            <a:pPr algn="l">
              <a:lnSpc>
                <a:spcPts val="10359"/>
              </a:lnSpc>
            </a:pPr>
            <a:endParaRPr lang="en-US" sz="7399" b="1" spc="739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72998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90507" y="3444284"/>
            <a:ext cx="16906987" cy="581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2"/>
              </a:lnSpc>
            </a:pPr>
            <a:r>
              <a:rPr lang="en-US" sz="660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Lord—the Lord is a compassionate and gracious God, slow to anger and abounding in faithful love and truth, maintaining faithful love to a thousand generations, forgiving iniquity, rebellion, and sin.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0507" y="828675"/>
            <a:ext cx="16906987" cy="173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1"/>
              </a:lnSpc>
            </a:pPr>
            <a:r>
              <a:rPr lang="en-US" sz="10101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Exodus 34:6-7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E2BF3-55AC-B978-A32E-531FAE4D3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92B137-CBD1-57FA-3D32-82219BFCD4E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C1844C9-A947-EBA1-496C-BDC72E1ED2C2}"/>
              </a:ext>
            </a:extLst>
          </p:cNvPr>
          <p:cNvSpPr txBox="1"/>
          <p:nvPr/>
        </p:nvSpPr>
        <p:spPr>
          <a:xfrm>
            <a:off x="690507" y="828675"/>
            <a:ext cx="16906987" cy="173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1"/>
              </a:lnSpc>
            </a:pPr>
            <a:r>
              <a:rPr lang="en-US" sz="10101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2. Forgive Me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4C37034-2C06-5CDD-981B-F7DCD9273846}"/>
              </a:ext>
            </a:extLst>
          </p:cNvPr>
          <p:cNvSpPr txBox="1"/>
          <p:nvPr/>
        </p:nvSpPr>
        <p:spPr>
          <a:xfrm>
            <a:off x="1028700" y="3261721"/>
            <a:ext cx="16230600" cy="92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1600" indent="-1371600" algn="l">
              <a:lnSpc>
                <a:spcPts val="10359"/>
              </a:lnSpc>
              <a:buAutoNum type="alphaUcPeriod"/>
            </a:pPr>
            <a:r>
              <a:rPr lang="en-US" sz="7399" spc="73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DAVID TRUSTED…</a:t>
            </a:r>
          </a:p>
          <a:p>
            <a:pPr algn="l">
              <a:lnSpc>
                <a:spcPts val="10359"/>
              </a:lnSpc>
            </a:pPr>
            <a:r>
              <a:rPr lang="en-US" sz="7399" spc="73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   GOD’S WORD</a:t>
            </a:r>
          </a:p>
          <a:p>
            <a:pPr algn="l">
              <a:lnSpc>
                <a:spcPts val="10359"/>
              </a:lnSpc>
            </a:pPr>
            <a:r>
              <a:rPr lang="en-US" sz="7399" spc="73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10359"/>
              </a:lnSpc>
            </a:pPr>
            <a:r>
              <a:rPr lang="en-US" sz="7399" b="1" spc="739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B. DAVID TRUSTED…</a:t>
            </a:r>
          </a:p>
          <a:p>
            <a:pPr algn="l">
              <a:lnSpc>
                <a:spcPts val="10359"/>
              </a:lnSpc>
            </a:pPr>
            <a:r>
              <a:rPr lang="en-US" sz="7399" b="1" spc="739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		GOD’S SACRIFICE</a:t>
            </a:r>
          </a:p>
          <a:p>
            <a:pPr algn="l">
              <a:lnSpc>
                <a:spcPts val="10359"/>
              </a:lnSpc>
            </a:pPr>
            <a:endParaRPr lang="en-US" sz="7399" b="1" spc="739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10359"/>
              </a:lnSpc>
            </a:pPr>
            <a:endParaRPr lang="en-US" sz="7399" b="1" spc="739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132250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90507" y="828675"/>
            <a:ext cx="16906987" cy="173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1"/>
              </a:lnSpc>
            </a:pPr>
            <a:r>
              <a:rPr lang="en-US" sz="10101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Rhythm of Repentance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61721"/>
            <a:ext cx="16230600" cy="652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97633" lvl="1" indent="-798817" algn="l">
              <a:lnSpc>
                <a:spcPts val="10359"/>
              </a:lnSpc>
              <a:buAutoNum type="arabicPeriod"/>
            </a:pPr>
            <a:r>
              <a:rPr lang="en-US" sz="7399" spc="73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I AM GUILTY (1-9)</a:t>
            </a:r>
          </a:p>
          <a:p>
            <a:pPr algn="l">
              <a:lnSpc>
                <a:spcPts val="10359"/>
              </a:lnSpc>
            </a:pPr>
            <a:endParaRPr lang="en-US" sz="7399" spc="73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10359"/>
              </a:lnSpc>
            </a:pPr>
            <a:r>
              <a:rPr lang="en-US" sz="7399" spc="73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 2. FORGIVE ME (1-9)</a:t>
            </a:r>
          </a:p>
          <a:p>
            <a:pPr algn="l">
              <a:lnSpc>
                <a:spcPts val="10359"/>
              </a:lnSpc>
            </a:pPr>
            <a:r>
              <a:rPr lang="en-US" sz="7399" spc="73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10359"/>
              </a:lnSpc>
            </a:pPr>
            <a:r>
              <a:rPr lang="en-US" sz="7399" spc="73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7399" b="1" spc="73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3. FIX ME (10-19)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138</Words>
  <Application>Microsoft Macintosh PowerPoint</Application>
  <PresentationFormat>Custom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Open Sauce</vt:lpstr>
      <vt:lpstr>Open Sauce Bold</vt:lpstr>
      <vt:lpstr>DM Sans</vt:lpstr>
      <vt:lpstr>DM Serif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Simple Minimalist Pitch Deck Marketing Presentation</dc:title>
  <cp:lastModifiedBy>Daniel Boshoff</cp:lastModifiedBy>
  <cp:revision>2</cp:revision>
  <dcterms:created xsi:type="dcterms:W3CDTF">2006-08-16T00:00:00Z</dcterms:created>
  <dcterms:modified xsi:type="dcterms:W3CDTF">2026-01-04T17:51:38Z</dcterms:modified>
  <dc:identifier>DAG9ZHzr_58</dc:identifier>
</cp:coreProperties>
</file>