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oppins"/>
      <p:regular r:id="rId13"/>
      <p:bold r:id="rId14"/>
      <p:italic r:id="rId15"/>
      <p:boldItalic r:id="rId16"/>
    </p:embeddedFont>
    <p:embeddedFont>
      <p:font typeface="Kaushan Script"/>
      <p:regular r:id="rId17"/>
    </p:embeddedFont>
    <p:embeddedFont>
      <p:font typeface="IM Fell Great Primer SC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oppins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oppins-italic.fntdata"/><Relationship Id="rId14" Type="http://schemas.openxmlformats.org/officeDocument/2006/relationships/font" Target="fonts/Poppins-bold.fntdata"/><Relationship Id="rId17" Type="http://schemas.openxmlformats.org/officeDocument/2006/relationships/font" Target="fonts/KaushanScript-regular.fntdata"/><Relationship Id="rId16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IMFellGreatPrimer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2bb4cc163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2bb4cc16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a1b6a0217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3a1b6a0217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2bb4cc1636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32bb4cc1636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a1b6a0217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a1b6a0217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a1b6a0217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a1b6a0217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a1b6a0217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a1b6a0217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1b6a0217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a1b6a0217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3440775" y="744575"/>
            <a:ext cx="130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ng Lyrics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ice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ble Reading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17299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Kaushan Script"/>
              <a:buNone/>
              <a:defRPr sz="50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125" y="4147800"/>
            <a:ext cx="909025" cy="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idx="2"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Poppins"/>
              <a:buNone/>
              <a:defRPr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Samuel">
  <p:cSld name="SECTION_HEADER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63675" y="309884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 Fell Great Primer SC"/>
              <a:buNone/>
              <a:defRPr sz="6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6"/>
          <p:cNvSpPr txBox="1"/>
          <p:nvPr>
            <p:ph idx="2" type="title"/>
          </p:nvPr>
        </p:nvSpPr>
        <p:spPr>
          <a:xfrm>
            <a:off x="571500" y="1480725"/>
            <a:ext cx="82434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M Fell Great Primer SC"/>
              <a:buNone/>
              <a:defRPr sz="45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45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1646650"/>
            <a:ext cx="85206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/>
              <a:t>1 Samuel</a:t>
            </a:r>
            <a:r>
              <a:rPr lang="en" sz="6000"/>
              <a:t> </a:t>
            </a:r>
            <a:r>
              <a:rPr lang="en"/>
              <a:t>26:1–28:2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Page 257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363675" y="309884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8"/>
          <p:cNvSpPr txBox="1"/>
          <p:nvPr>
            <p:ph idx="2" type="title"/>
          </p:nvPr>
        </p:nvSpPr>
        <p:spPr>
          <a:xfrm>
            <a:off x="571500" y="1480725"/>
            <a:ext cx="82434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573550" y="381350"/>
            <a:ext cx="8301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AutoNum type="arabicPeriod"/>
            </a:pPr>
            <a:r>
              <a:rPr lang="en"/>
              <a:t>Listen to God… </a:t>
            </a:r>
            <a:endParaRPr/>
          </a:p>
        </p:txBody>
      </p:sp>
      <p:sp>
        <p:nvSpPr>
          <p:cNvPr id="46" name="Google Shape;46;p9"/>
          <p:cNvSpPr txBox="1"/>
          <p:nvPr>
            <p:ph idx="2" type="title"/>
          </p:nvPr>
        </p:nvSpPr>
        <p:spPr>
          <a:xfrm>
            <a:off x="573550" y="1637400"/>
            <a:ext cx="82413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AutoNum type="alphaLcPeriod"/>
            </a:pPr>
            <a:r>
              <a:rPr lang="en"/>
              <a:t>David’s </a:t>
            </a:r>
            <a:r>
              <a:rPr b="1" lang="en"/>
              <a:t>precarious situation</a:t>
            </a:r>
            <a:r>
              <a:rPr lang="en"/>
              <a:t> (26:1–5)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 Fell Great Primer SC"/>
              <a:ea typeface="IM Fell Great Primer SC"/>
              <a:cs typeface="IM Fell Great Primer SC"/>
              <a:sym typeface="IM Fell Great Primer S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573550" y="381350"/>
            <a:ext cx="8301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457200" rtl="0" algn="l">
              <a:spcBef>
                <a:spcPts val="0"/>
              </a:spcBef>
              <a:spcAft>
                <a:spcPts val="0"/>
              </a:spcAft>
              <a:buSzPts val="6000"/>
              <a:buAutoNum type="arabicPeriod"/>
            </a:pPr>
            <a:r>
              <a:rPr lang="en"/>
              <a:t>Listen to God… </a:t>
            </a:r>
            <a:endParaRPr/>
          </a:p>
        </p:txBody>
      </p:sp>
      <p:sp>
        <p:nvSpPr>
          <p:cNvPr id="52" name="Google Shape;52;p10"/>
          <p:cNvSpPr txBox="1"/>
          <p:nvPr>
            <p:ph idx="2" type="title"/>
          </p:nvPr>
        </p:nvSpPr>
        <p:spPr>
          <a:xfrm>
            <a:off x="573550" y="1637400"/>
            <a:ext cx="82413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AutoNum type="alphaLcPeriod"/>
            </a:pPr>
            <a:r>
              <a:rPr lang="en"/>
              <a:t>David’s </a:t>
            </a:r>
            <a:r>
              <a:rPr b="1" lang="en"/>
              <a:t>precarious situation</a:t>
            </a:r>
            <a:r>
              <a:rPr lang="en"/>
              <a:t> (26:1–5)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AutoNum type="alphaLcPeriod"/>
            </a:pPr>
            <a:r>
              <a:rPr lang="en"/>
              <a:t>David’s </a:t>
            </a:r>
            <a:r>
              <a:rPr b="1" lang="en"/>
              <a:t>wonderful faith </a:t>
            </a:r>
            <a:r>
              <a:rPr lang="en"/>
              <a:t>(26:6–25)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 Fell Great Primer SC"/>
              <a:ea typeface="IM Fell Great Primer SC"/>
              <a:cs typeface="IM Fell Great Primer SC"/>
              <a:sym typeface="IM Fell Great Primer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type="title"/>
          </p:nvPr>
        </p:nvSpPr>
        <p:spPr>
          <a:xfrm>
            <a:off x="573550" y="381350"/>
            <a:ext cx="8301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 … Not your heart</a:t>
            </a:r>
            <a:endParaRPr/>
          </a:p>
        </p:txBody>
      </p:sp>
      <p:sp>
        <p:nvSpPr>
          <p:cNvPr id="58" name="Google Shape;58;p11"/>
          <p:cNvSpPr txBox="1"/>
          <p:nvPr>
            <p:ph idx="2" type="title"/>
          </p:nvPr>
        </p:nvSpPr>
        <p:spPr>
          <a:xfrm>
            <a:off x="573550" y="1637400"/>
            <a:ext cx="82413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AutoNum type="alphaLcPeriod"/>
            </a:pPr>
            <a:r>
              <a:rPr lang="en"/>
              <a:t>David’s </a:t>
            </a:r>
            <a:r>
              <a:rPr b="1" lang="en"/>
              <a:t>wandering faith (27:1)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 Fell Great Primer SC"/>
              <a:ea typeface="IM Fell Great Primer SC"/>
              <a:cs typeface="IM Fell Great Primer SC"/>
              <a:sym typeface="IM Fell Great Primer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type="title"/>
          </p:nvPr>
        </p:nvSpPr>
        <p:spPr>
          <a:xfrm>
            <a:off x="573550" y="381350"/>
            <a:ext cx="8301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 … Not your heart</a:t>
            </a:r>
            <a:endParaRPr/>
          </a:p>
        </p:txBody>
      </p:sp>
      <p:sp>
        <p:nvSpPr>
          <p:cNvPr id="64" name="Google Shape;64;p12"/>
          <p:cNvSpPr txBox="1"/>
          <p:nvPr>
            <p:ph idx="2" type="title"/>
          </p:nvPr>
        </p:nvSpPr>
        <p:spPr>
          <a:xfrm>
            <a:off x="573550" y="1637400"/>
            <a:ext cx="8241300" cy="31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AutoNum type="alphaLcPeriod"/>
            </a:pPr>
            <a:r>
              <a:rPr lang="en"/>
              <a:t>David’s </a:t>
            </a:r>
            <a:r>
              <a:rPr b="1" lang="en"/>
              <a:t>wandering faith (27:1)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SzPts val="4500"/>
              <a:buAutoNum type="alphaLcPeriod"/>
            </a:pPr>
            <a:r>
              <a:rPr lang="en"/>
              <a:t>David’s</a:t>
            </a:r>
            <a:r>
              <a:rPr b="1" lang="en"/>
              <a:t> precarious </a:t>
            </a:r>
            <a:r>
              <a:rPr b="1" lang="en"/>
              <a:t>situation</a:t>
            </a:r>
            <a:r>
              <a:rPr b="1" lang="en"/>
              <a:t> (27:2–28:2)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 Fell Great Primer SC"/>
              <a:ea typeface="IM Fell Great Primer SC"/>
              <a:cs typeface="IM Fell Great Primer SC"/>
              <a:sym typeface="IM Fell Great Primer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311700" y="110190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When life is hard, listen to God…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/>
              <a:t>not your heart.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