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</p:sldIdLst>
  <p:sldSz cy="5143500" cx="9144000"/>
  <p:notesSz cx="6858000" cy="9144000"/>
  <p:embeddedFontLst>
    <p:embeddedFont>
      <p:font typeface="Poppins"/>
      <p:regular r:id="rId9"/>
      <p:bold r:id="rId10"/>
      <p:italic r:id="rId11"/>
      <p:boldItalic r:id="rId12"/>
    </p:embeddedFont>
    <p:embeddedFont>
      <p:font typeface="Kaushan Script"/>
      <p:regular r:id="rId13"/>
    </p:embeddedFont>
    <p:embeddedFont>
      <p:font typeface="IM Fell Great Primer SC"/>
      <p:regular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Poppins-italic.fntdata"/><Relationship Id="rId10" Type="http://schemas.openxmlformats.org/officeDocument/2006/relationships/font" Target="fonts/Poppins-bold.fntdata"/><Relationship Id="rId13" Type="http://schemas.openxmlformats.org/officeDocument/2006/relationships/font" Target="fonts/KaushanScript-regular.fntdata"/><Relationship Id="rId12" Type="http://schemas.openxmlformats.org/officeDocument/2006/relationships/font" Target="fonts/Poppi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Poppins-regular.fntdata"/><Relationship Id="rId14" Type="http://schemas.openxmlformats.org/officeDocument/2006/relationships/font" Target="fonts/IMFellGreatPrimerSC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3666601b56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3666601b56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68bd008f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368bd008f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68bd008f9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368bd008f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2125" y="4147800"/>
            <a:ext cx="909025" cy="90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/>
        </p:nvSpPr>
        <p:spPr>
          <a:xfrm>
            <a:off x="3440775" y="744575"/>
            <a:ext cx="130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" name="Google Shape;13;p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Kaushan Script"/>
              <a:buNone/>
              <a:defRPr sz="50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ng Lyrics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tices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Kaushan Script"/>
              <a:buNone/>
              <a:defRPr sz="50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2125" y="4147800"/>
            <a:ext cx="909025" cy="90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ble Reading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17299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Kaushan Script"/>
              <a:buNone/>
              <a:defRPr sz="50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3" name="Google Shape;2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" name="Google Shape;2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2125" y="4147800"/>
            <a:ext cx="909025" cy="90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 txBox="1"/>
          <p:nvPr>
            <p:ph idx="2" type="title"/>
          </p:nvPr>
        </p:nvSpPr>
        <p:spPr>
          <a:xfrm>
            <a:off x="311700" y="25717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Poppins"/>
              <a:buNone/>
              <a:defRPr sz="3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Samuel">
  <p:cSld name="SECTION_HEADER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63675" y="309884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M Fell Great Primer SC"/>
              <a:buNone/>
              <a:defRPr sz="6000">
                <a:solidFill>
                  <a:schemeClr val="lt1"/>
                </a:solidFill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6"/>
          <p:cNvSpPr txBox="1"/>
          <p:nvPr>
            <p:ph idx="2" type="title"/>
          </p:nvPr>
        </p:nvSpPr>
        <p:spPr>
          <a:xfrm>
            <a:off x="571500" y="1480725"/>
            <a:ext cx="82434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IM Fell Great Primer SC"/>
              <a:buNone/>
              <a:defRPr sz="4500">
                <a:solidFill>
                  <a:schemeClr val="lt1"/>
                </a:solidFill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1868723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1 Samuel 21</a:t>
            </a:r>
            <a:endParaRPr sz="7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34800" y="1008350"/>
            <a:ext cx="8397600" cy="17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46100" lvl="0" marL="457200" rtl="0" algn="l">
              <a:spcBef>
                <a:spcPts val="1000"/>
              </a:spcBef>
              <a:spcAft>
                <a:spcPts val="0"/>
              </a:spcAft>
              <a:buSzPts val="5000"/>
              <a:buAutoNum type="arabicPeriod"/>
            </a:pPr>
            <a:r>
              <a:rPr lang="en" sz="5000"/>
              <a:t>God’s King is Loved by God.</a:t>
            </a:r>
            <a:endParaRPr sz="5000"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/>
          <p:nvPr>
            <p:ph type="title"/>
          </p:nvPr>
        </p:nvSpPr>
        <p:spPr>
          <a:xfrm>
            <a:off x="434800" y="1008350"/>
            <a:ext cx="8397600" cy="17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46100" lvl="0" marL="457200" rtl="0" algn="l">
              <a:spcBef>
                <a:spcPts val="1000"/>
              </a:spcBef>
              <a:spcAft>
                <a:spcPts val="0"/>
              </a:spcAft>
              <a:buSzPts val="5000"/>
              <a:buAutoNum type="arabicPeriod"/>
            </a:pPr>
            <a:r>
              <a:rPr lang="en" sz="5000"/>
              <a:t>God’s King is Loved by God.</a:t>
            </a:r>
            <a:endParaRPr sz="5000"/>
          </a:p>
          <a:p>
            <a:pPr indent="-546100" lvl="0" marL="457200" rtl="0" algn="l">
              <a:spcBef>
                <a:spcPts val="1000"/>
              </a:spcBef>
              <a:spcAft>
                <a:spcPts val="1000"/>
              </a:spcAft>
              <a:buSzPts val="5000"/>
              <a:buAutoNum type="arabicPeriod"/>
            </a:pPr>
            <a:r>
              <a:rPr lang="en" sz="5000"/>
              <a:t>God’s King is Despised by the World.</a:t>
            </a:r>
            <a:endParaRPr sz="5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