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5" r:id="rId2"/>
    <p:sldId id="2673" r:id="rId3"/>
    <p:sldId id="26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6CA40-F568-43FD-BB4E-FA2DD3C3CFB4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4A28-D224-4D7C-A7C7-9102986D2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0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>
          <a:extLst>
            <a:ext uri="{FF2B5EF4-FFF2-40B4-BE49-F238E27FC236}">
              <a16:creationId xmlns:a16="http://schemas.microsoft.com/office/drawing/2014/main" id="{CFAA02F5-4915-3192-9AD3-3E94DF170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352220f465_1_0:notes">
            <a:extLst>
              <a:ext uri="{FF2B5EF4-FFF2-40B4-BE49-F238E27FC236}">
                <a16:creationId xmlns:a16="http://schemas.microsoft.com/office/drawing/2014/main" id="{09E71C65-6F15-835D-8562-E701CD1AD5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352220f465_1_0:notes">
            <a:extLst>
              <a:ext uri="{FF2B5EF4-FFF2-40B4-BE49-F238E27FC236}">
                <a16:creationId xmlns:a16="http://schemas.microsoft.com/office/drawing/2014/main" id="{74978929-779A-64A0-49C6-481764C3B5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34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>
          <a:extLst>
            <a:ext uri="{FF2B5EF4-FFF2-40B4-BE49-F238E27FC236}">
              <a16:creationId xmlns:a16="http://schemas.microsoft.com/office/drawing/2014/main" id="{926673A1-6906-3B9F-2340-2DB854FF8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352220f465_1_0:notes">
            <a:extLst>
              <a:ext uri="{FF2B5EF4-FFF2-40B4-BE49-F238E27FC236}">
                <a16:creationId xmlns:a16="http://schemas.microsoft.com/office/drawing/2014/main" id="{CD10BC0D-C87C-9C51-7B67-C49039C47F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352220f465_1_0:notes">
            <a:extLst>
              <a:ext uri="{FF2B5EF4-FFF2-40B4-BE49-F238E27FC236}">
                <a16:creationId xmlns:a16="http://schemas.microsoft.com/office/drawing/2014/main" id="{73316F9F-982E-2B8B-EB07-74C03097A5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26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>
          <a:extLst>
            <a:ext uri="{FF2B5EF4-FFF2-40B4-BE49-F238E27FC236}">
              <a16:creationId xmlns:a16="http://schemas.microsoft.com/office/drawing/2014/main" id="{D490543A-22E3-9054-C1A7-1681E0D9C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352220f465_1_0:notes">
            <a:extLst>
              <a:ext uri="{FF2B5EF4-FFF2-40B4-BE49-F238E27FC236}">
                <a16:creationId xmlns:a16="http://schemas.microsoft.com/office/drawing/2014/main" id="{DB6E47F0-7CB0-DC26-7B6D-1ABDD6090C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3352220f465_1_0:notes">
            <a:extLst>
              <a:ext uri="{FF2B5EF4-FFF2-40B4-BE49-F238E27FC236}">
                <a16:creationId xmlns:a16="http://schemas.microsoft.com/office/drawing/2014/main" id="{5AEE811A-2C86-073D-EA2E-2C6579C62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621C-6D88-A38A-E92B-75ADDED6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09E24-5871-AE92-E225-CB44DE536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934C2-E29B-D9E1-4575-172C36D3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B508-DB5F-17C1-4EC2-6D7420A2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79D96-5861-5BB0-7397-38999ACC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4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561C-36A1-0215-CE0A-A171E8B3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47FF2-B631-1EAE-2781-5EB4C3B2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E784-FE2D-E63C-29EE-6D7DD514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5C46-CD50-6B39-CA9D-F4AD1107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2399-F234-6CF6-C171-1638FB37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5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9BFE6-6106-F636-31F8-E0EECA8C6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5C539-7064-A4DA-68E7-1C35F05A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B152-B7F0-C97F-6D61-120C71A3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D31C1-647A-753A-8D5D-359A0F93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D65B-2B0C-0523-24F6-559A3AE1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3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muel">
  <p:cSld name="1 Samue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84900" y="413179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 Fell Great Primer SC"/>
              <a:buNone/>
              <a:defRPr sz="8000">
                <a:solidFill>
                  <a:schemeClr val="lt1"/>
                </a:solidFill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title" idx="2"/>
          </p:nvPr>
        </p:nvSpPr>
        <p:spPr>
          <a:xfrm>
            <a:off x="762000" y="1974300"/>
            <a:ext cx="109912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IM Fell Great Primer SC"/>
              <a:buNone/>
              <a:defRPr sz="6000">
                <a:solidFill>
                  <a:schemeClr val="lt1"/>
                </a:solidFill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Font typeface="IM Fell Great Primer SC"/>
              <a:buNone/>
              <a:defRPr sz="6000">
                <a:latin typeface="IM Fell Great Primer SC"/>
                <a:ea typeface="IM Fell Great Primer SC"/>
                <a:cs typeface="IM Fell Great Primer SC"/>
                <a:sym typeface="IM Fell Great Primer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1428-6FB3-C8FB-5216-C89C021A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303D-BD7A-9BF5-9893-27F6826D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E6E57-A9EE-7E13-1992-44266F28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2973-BF3F-5B70-BBF5-F9A7BB40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965F4-D72D-4197-D75C-85CBB9E6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3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0DB3-1086-560C-6949-B96C57B3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BF5D9-0D21-CA8F-74EF-81D974D30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F869-FA9C-3FA1-69E7-ADBEA9BE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E248F-AC1A-CC40-5921-E4B39E17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A056-5552-C384-5D4E-D7DEFA05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3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7446-75C5-EAEE-A568-C57C5606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1145-A6AD-90AB-7A3B-39F942886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6C14A-5235-10F4-CF23-2F1EC7257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0CF90-D287-E33D-0C2C-723C0EB9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79D51-A90D-146B-5EFB-B3D5C376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AC7C-659B-4B6A-436C-8E33EA5E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4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C794-317F-DD11-582A-D930717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F0DC7-ED7E-71D0-2E1A-3C00834C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151C-987C-ED66-47FE-88218C384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3F298-08D4-82A6-5B53-8137C7CDC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2D319-5A28-A5B5-7022-5E3979F30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A07C5-A59A-B984-13CA-E6D71A0C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66B1E-D379-902D-F2C8-61BC44E3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7BEF3-C4C8-87BC-E035-61AA89DA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4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5396-C002-A3C7-295F-BBAA8CDA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F8919-C66C-F953-E535-28803898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2B1D7-8EDC-23D9-6BE6-219510A4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1B137-8AC8-999A-9458-35A7DC6B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6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89D2E-CA82-1AED-B8F0-D4CB4BF9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092FB-128F-9566-86F1-245DBB20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27484-F974-4BAE-72D6-BE7CE402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5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E002-45C1-2E65-7C6B-7F2FEBEE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B3D9-5F50-3205-7557-3C508CDF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B4F13-646E-B290-CD83-12BB4CB2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2152D-F2EE-77BD-580D-F76A071A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C4603-E76A-0418-BF7A-B6D4677F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5D86D-ABB6-0C4B-2F89-4D2D9578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0CB-1FD3-3339-5C26-055B3EBF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BD305-B514-9C87-B925-0277FBBAF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54E3F-8D3E-8801-B423-1D9A672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AA54C-918A-5EA9-42B5-284899E8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9127-AAD2-79E2-1420-F512E34A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06AC-531F-F27C-4A46-B1EA6A73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2FBB1-DF5F-7D26-3F8B-DF6C939E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9B578-C493-024C-FE14-45D0866A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AFE3-884E-5F43-40CB-32F199EB2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6EF2-274D-491A-B831-08715A7FBCF6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EC0F-8664-A3AF-69AD-0762F67E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BC3A-9FD3-97B1-4139-C4796FBBE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1F08D-32A4-4F3C-9F71-65515558A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6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>
          <a:extLst>
            <a:ext uri="{FF2B5EF4-FFF2-40B4-BE49-F238E27FC236}">
              <a16:creationId xmlns:a16="http://schemas.microsoft.com/office/drawing/2014/main" id="{F0706B88-5034-6286-3E8F-45626555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E08D7-0CF6-DC25-837D-6A93C7EF4746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Life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The Cave</a:t>
            </a:r>
          </a:p>
        </p:txBody>
      </p:sp>
    </p:spTree>
    <p:extLst>
      <p:ext uri="{BB962C8B-B14F-4D97-AF65-F5344CB8AC3E}">
        <p14:creationId xmlns:p14="http://schemas.microsoft.com/office/powerpoint/2010/main" val="26323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>
          <a:extLst>
            <a:ext uri="{FF2B5EF4-FFF2-40B4-BE49-F238E27FC236}">
              <a16:creationId xmlns:a16="http://schemas.microsoft.com/office/drawing/2014/main" id="{702B4BA1-1E89-3C46-C869-2241C670E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BF193-E719-A4CC-9B7D-27005D57BE5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The Desperation of a man rejected by God</a:t>
            </a:r>
          </a:p>
        </p:txBody>
      </p:sp>
    </p:spTree>
    <p:extLst>
      <p:ext uri="{BB962C8B-B14F-4D97-AF65-F5344CB8AC3E}">
        <p14:creationId xmlns:p14="http://schemas.microsoft.com/office/powerpoint/2010/main" val="4925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>
          <a:extLst>
            <a:ext uri="{FF2B5EF4-FFF2-40B4-BE49-F238E27FC236}">
              <a16:creationId xmlns:a16="http://schemas.microsoft.com/office/drawing/2014/main" id="{04965BBC-E871-A83F-2A6C-82155F77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18F9E-350B-59B2-552A-FF51086844E7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Stick with Me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I’ll Protect 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sintwa" pitchFamily="2" charset="0"/>
                <a:ea typeface="+mn-ea"/>
                <a:cs typeface="+mn-cs"/>
              </a:rPr>
              <a:t>YOu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sintw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IM Fell Great Primer SC</vt:lpstr>
      <vt:lpstr>Mesintwa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Hawick Baptist</dc:creator>
  <cp:lastModifiedBy>Hawick Baptist</cp:lastModifiedBy>
  <cp:revision>1</cp:revision>
  <dcterms:created xsi:type="dcterms:W3CDTF">2025-10-13T10:31:52Z</dcterms:created>
  <dcterms:modified xsi:type="dcterms:W3CDTF">2025-10-13T10:33:16Z</dcterms:modified>
</cp:coreProperties>
</file>