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75" r:id="rId2"/>
    <p:sldId id="280" r:id="rId3"/>
    <p:sldId id="281" r:id="rId4"/>
    <p:sldId id="265" r:id="rId5"/>
    <p:sldId id="276" r:id="rId6"/>
    <p:sldId id="277" r:id="rId7"/>
    <p:sldId id="282" r:id="rId8"/>
    <p:sldId id="283" r:id="rId9"/>
    <p:sldId id="284" r:id="rId10"/>
  </p:sldIdLst>
  <p:sldSz cx="12192000" cy="6858000"/>
  <p:notesSz cx="6858000" cy="9144000"/>
  <p:embeddedFontLst>
    <p:embeddedFont>
      <p:font typeface="Amanojaku" panose="02000500000000000000" pitchFamily="50" charset="0"/>
      <p:regular r:id="rId11"/>
    </p:embeddedFont>
    <p:embeddedFont>
      <p:font typeface="Simplifica" panose="02000000000000000000" pitchFamily="2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5A6C-19C8-479A-F10B-92D0AE729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6EFC8-5DAB-F496-C110-ECDB74160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9A65E-AA0D-1886-67E3-59E4974A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1F41F-2EAF-53C8-8F2D-6EF263C2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232C3-E8F1-D161-E42C-FDC8426E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5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FAC67-8C2F-3CC1-A206-54614B46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3F9F7-E9A8-DDC9-BB15-FAB5A3AD8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8D5EA-EC30-B3E3-25DB-B2A801A6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E86E3-DE48-95EC-0157-0274CD25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1F9E-95CB-28C4-A16E-2A2067BF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FCE84-A16B-91FE-07E5-62F65CA44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7E9E1-3073-F00B-60EF-B95F139D8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50DA-A394-C113-885B-5794AA4A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79FEE-5564-D944-28CC-81400D8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6433A-18BC-BB4A-4CAD-267E9036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2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6661-2833-9C41-DBEA-266336C8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2E93-245E-AC66-1E9D-AE4ED7109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7C5D4-6182-B8B8-55BB-CEDBF6F0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E3428-F00C-9F99-45F4-0A43740D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161A9-C146-94E7-6FEF-9395C5AE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6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DD9E-9D1C-9FB5-E124-7CD52AD4C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6C391-0E2B-0523-E13A-130D763BF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05572-C5BF-B8CA-C087-0E312FC3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D8495-130A-B30A-24AD-09942879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A346C-172A-C232-941F-B8333D39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7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EF08F-493E-EBBA-FFA2-8015BC3D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BE09-3356-A85A-D1A0-892FCBEBD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3792D-E564-9FFD-AF11-4EBD4D0B7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E4FA8-0CC1-D2C0-B4DD-0DA579CC1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85E34-1196-CC6A-C431-B15D47AB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F0B4-FF30-6777-023A-16FACBA2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0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EFA0C-4AC6-2110-CBDD-9CA053A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3776D-9EC2-C097-1126-E16B34295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07AD3-E3D9-48DF-06EF-FD260FB7F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0F5B6-C080-4688-DD9B-79CB6970E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070CA-2194-2CF7-D821-3717990203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8FE3C3-007D-87E1-4401-635D6BF4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36F959-20F3-3EF6-2831-CF270B90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639DDC-0FC1-47F2-3B81-9D7CDA64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9842-E39F-FC93-C6FD-1FEC2606C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29356-733C-A890-7C75-2EE88C8A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75087E-FCA1-E609-4253-9BC741419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0B7C9-FA90-84FC-7B49-51AC83EE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3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164CB-9248-DE1D-74B5-2433F83E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9B58C-4E14-3B93-3D18-24A58736D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1D102-B23E-A38E-0F3F-5D702151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74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BA95-ACD8-F8D6-6897-B43578F8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CC1B-2429-CA8F-6F4D-E7154B042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9BC55-E6F4-EAF2-EB7F-454838EBF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AAD0D-6300-BFA3-097D-B6A2E3D9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D8602-37AE-B03A-754A-9C6B0ED6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C2216-221F-14A4-FF3D-C9EE7E62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91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24E6-4D8A-C83B-5F11-DE69C3F5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CFCF6-5F76-37FE-31A5-456216529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9B2DD-DF95-EFDA-9B6B-92532EE1F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2FB14-B012-B950-6DD0-06EDADFA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BC00-399A-C183-DC7A-02180145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EC0D8-1337-8061-A840-2437F9505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35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882F40-7990-5AB0-CED3-ABD75491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98373-CB18-5139-CA6A-AA42ABAC6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DD769-41BF-D5EF-49CD-460411657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61C2-8ED2-44EF-9DAE-E4FA2313B4A6}" type="datetimeFigureOut">
              <a:rPr lang="en-GB" smtClean="0"/>
              <a:t>31/08/2025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6C87E-8FF1-E687-745A-7319F727DA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7D2C8-A3E0-B913-1E0D-7255AD9C5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6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3D95D-D5D2-70F6-BB3E-9B9869F83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EEA976-8267-EB83-9BAC-27800E269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2" y="1383465"/>
            <a:ext cx="11171638" cy="3755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3D83CF-B119-1FDB-86C0-3DA069D5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408363-E18E-186E-5D3D-1F5F650B0F62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 Gospel Church | From First Till Last </a:t>
            </a:r>
          </a:p>
        </p:txBody>
      </p:sp>
    </p:spTree>
    <p:extLst>
      <p:ext uri="{BB962C8B-B14F-4D97-AF65-F5344CB8AC3E}">
        <p14:creationId xmlns:p14="http://schemas.microsoft.com/office/powerpoint/2010/main" val="394898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31429B-C8F3-D5E8-77D1-E1C621BB7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B7E68-C755-E741-0FBE-6736A3951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116BFB5-2975-ACCA-DFEF-B6F3F52850A5}"/>
              </a:ext>
            </a:extLst>
          </p:cNvPr>
          <p:cNvSpPr txBox="1">
            <a:spLocks/>
          </p:cNvSpPr>
          <p:nvPr/>
        </p:nvSpPr>
        <p:spPr>
          <a:xfrm>
            <a:off x="1247181" y="2543372"/>
            <a:ext cx="9144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pic>
        <p:nvPicPr>
          <p:cNvPr id="1026" name="Picture 2" descr="How's It Going to End?” A Mantra to Live By | by Peter C Christie | Medium">
            <a:extLst>
              <a:ext uri="{FF2B5EF4-FFF2-40B4-BE49-F238E27FC236}">
                <a16:creationId xmlns:a16="http://schemas.microsoft.com/office/drawing/2014/main" id="{57613D16-F73F-A2CE-BEC2-3C177CFF9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40215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48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20430B-8104-F861-5E3E-75566B3F3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8B4B3-74A1-C2C6-42A0-36DB77882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340A07-A7A7-BA0C-DE87-C64A2A0F8F02}"/>
              </a:ext>
            </a:extLst>
          </p:cNvPr>
          <p:cNvSpPr txBox="1">
            <a:spLocks/>
          </p:cNvSpPr>
          <p:nvPr/>
        </p:nvSpPr>
        <p:spPr>
          <a:xfrm>
            <a:off x="1247181" y="2543372"/>
            <a:ext cx="9144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pic>
        <p:nvPicPr>
          <p:cNvPr id="2054" name="Picture 6" descr="74+ Thousand Calendar Circled Date Royalty-Free Images, Stock Photos &amp;  Pictures | Shutterstock">
            <a:extLst>
              <a:ext uri="{FF2B5EF4-FFF2-40B4-BE49-F238E27FC236}">
                <a16:creationId xmlns:a16="http://schemas.microsoft.com/office/drawing/2014/main" id="{16E263D1-CEB7-1408-F480-E73FC55A76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66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03BAD-E781-BFB7-DE8F-8E9ACB555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F522-EC77-BAA3-D6C6-81521B1DB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83547B-51F4-4FFA-C213-6664E508D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62" y="1535865"/>
            <a:ext cx="11171638" cy="37551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46E5F6C-9217-7448-06C0-48C236F85785}"/>
              </a:ext>
            </a:extLst>
          </p:cNvPr>
          <p:cNvSpPr txBox="1">
            <a:spLocks/>
          </p:cNvSpPr>
          <p:nvPr/>
        </p:nvSpPr>
        <p:spPr>
          <a:xfrm>
            <a:off x="1247181" y="2543372"/>
            <a:ext cx="9144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218772-9D8B-CEBA-E68A-2AB27033319A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5:1-11 | Page 1048</a:t>
            </a:r>
          </a:p>
        </p:txBody>
      </p:sp>
    </p:spTree>
    <p:extLst>
      <p:ext uri="{BB962C8B-B14F-4D97-AF65-F5344CB8AC3E}">
        <p14:creationId xmlns:p14="http://schemas.microsoft.com/office/powerpoint/2010/main" val="274409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69191B-3396-01A1-A971-9A970F6AB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C5F58D9-1E86-CA59-D6FA-1D1AAE16E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8DB0D09-4B11-EBE8-9DA1-66F10DD3CB1F}"/>
              </a:ext>
            </a:extLst>
          </p:cNvPr>
          <p:cNvSpPr txBox="1">
            <a:spLocks/>
          </p:cNvSpPr>
          <p:nvPr/>
        </p:nvSpPr>
        <p:spPr>
          <a:xfrm>
            <a:off x="0" y="2026218"/>
            <a:ext cx="12192000" cy="2805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When Will Jesus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Return?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C246AA-C643-499A-5400-8D87614BE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B3E40823-C32E-0962-AD66-4865E7584E03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5.1-11 </a:t>
            </a:r>
          </a:p>
        </p:txBody>
      </p:sp>
    </p:spTree>
    <p:extLst>
      <p:ext uri="{BB962C8B-B14F-4D97-AF65-F5344CB8AC3E}">
        <p14:creationId xmlns:p14="http://schemas.microsoft.com/office/powerpoint/2010/main" val="222125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7650A-19D0-48C8-E715-98CA466B9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D91C9D7-4621-5737-E540-EF1E42943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C861C2-DBA3-169D-3AB5-7D4F577AB2A4}"/>
              </a:ext>
            </a:extLst>
          </p:cNvPr>
          <p:cNvSpPr txBox="1">
            <a:spLocks/>
          </p:cNvSpPr>
          <p:nvPr/>
        </p:nvSpPr>
        <p:spPr>
          <a:xfrm>
            <a:off x="0" y="276735"/>
            <a:ext cx="12192000" cy="2513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He will Come Like A Thief In The Night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44628C1-FB46-5367-5135-65D405F80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0" y="3351946"/>
            <a:ext cx="839240" cy="7476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70A3F4-981F-3BA3-9DB2-1AB70A9E5692}"/>
              </a:ext>
            </a:extLst>
          </p:cNvPr>
          <p:cNvSpPr txBox="1">
            <a:spLocks/>
          </p:cNvSpPr>
          <p:nvPr/>
        </p:nvSpPr>
        <p:spPr>
          <a:xfrm>
            <a:off x="762000" y="3160162"/>
            <a:ext cx="11430000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Sudden, Unexpected, Inescapable Judgment.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865FD9-C978-8F2B-C14B-3E9356305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D54416C-B8D6-3D74-31FB-08F9BA16CC74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5.1-11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5C436D-9F6D-17EE-39F7-F16480AD9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0" y="4730417"/>
            <a:ext cx="839240" cy="74761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AE4B89-5223-83C5-79E1-D62285B93976}"/>
              </a:ext>
            </a:extLst>
          </p:cNvPr>
          <p:cNvSpPr txBox="1">
            <a:spLocks/>
          </p:cNvSpPr>
          <p:nvPr/>
        </p:nvSpPr>
        <p:spPr>
          <a:xfrm>
            <a:off x="839240" y="4305890"/>
            <a:ext cx="8672390" cy="20000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Rude awakening is coming when this sobering dawn breaks</a:t>
            </a:r>
          </a:p>
        </p:txBody>
      </p:sp>
    </p:spTree>
    <p:extLst>
      <p:ext uri="{BB962C8B-B14F-4D97-AF65-F5344CB8AC3E}">
        <p14:creationId xmlns:p14="http://schemas.microsoft.com/office/powerpoint/2010/main" val="205089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4D6688-1033-A8B7-53FC-81E670062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64ECA57-1C66-2A5A-EC00-C675B17D2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F40F62-F711-36B7-55D2-E41059E9F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92D00BD-E52E-53B6-9642-9DA923C5A1A5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5.1-11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55B5C6-3D17-A975-BE74-3DE7DC61EDDC}"/>
              </a:ext>
            </a:extLst>
          </p:cNvPr>
          <p:cNvSpPr txBox="1">
            <a:spLocks/>
          </p:cNvSpPr>
          <p:nvPr/>
        </p:nvSpPr>
        <p:spPr>
          <a:xfrm>
            <a:off x="0" y="2172441"/>
            <a:ext cx="12192000" cy="2513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But it is Not like that for the children of Light</a:t>
            </a:r>
          </a:p>
        </p:txBody>
      </p:sp>
    </p:spTree>
    <p:extLst>
      <p:ext uri="{BB962C8B-B14F-4D97-AF65-F5344CB8AC3E}">
        <p14:creationId xmlns:p14="http://schemas.microsoft.com/office/powerpoint/2010/main" val="63828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9C26C0-F5D6-0860-56FB-564A37EEE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104E76-3D1C-89F9-3146-124049088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D4DE2E-792D-48C8-1DCF-38AAC636DEB0}"/>
              </a:ext>
            </a:extLst>
          </p:cNvPr>
          <p:cNvSpPr txBox="1">
            <a:spLocks/>
          </p:cNvSpPr>
          <p:nvPr/>
        </p:nvSpPr>
        <p:spPr>
          <a:xfrm>
            <a:off x="0" y="-430269"/>
            <a:ext cx="12192000" cy="2513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For The Children of Light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AE2819D-80C6-781B-9D53-CB143B1B4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146181" y="2759519"/>
            <a:ext cx="839240" cy="7476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EF09D3-7731-8F11-E1E4-009FF88F7BF3}"/>
              </a:ext>
            </a:extLst>
          </p:cNvPr>
          <p:cNvSpPr txBox="1">
            <a:spLocks/>
          </p:cNvSpPr>
          <p:nvPr/>
        </p:nvSpPr>
        <p:spPr>
          <a:xfrm>
            <a:off x="1012371" y="2573487"/>
            <a:ext cx="9411478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Sudden, Expected, Certain Salvation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FAD017D-F533-E465-3682-1D7E52358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A6F60A72-D24A-466B-E459-FE15B49CD884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5.1-11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2BBB3F-D4CE-67C8-EE46-6D883F4BF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146181" y="4203479"/>
            <a:ext cx="839240" cy="74761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0A2E697-DAC7-DE6A-F091-562A5A3675EF}"/>
              </a:ext>
            </a:extLst>
          </p:cNvPr>
          <p:cNvSpPr txBox="1">
            <a:spLocks/>
          </p:cNvSpPr>
          <p:nvPr/>
        </p:nvSpPr>
        <p:spPr>
          <a:xfrm>
            <a:off x="1012371" y="3581388"/>
            <a:ext cx="11179629" cy="21646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Christ’s Light has dawned on us, so we are up &amp; dressed, soberly waiting for His return</a:t>
            </a:r>
          </a:p>
        </p:txBody>
      </p:sp>
    </p:spTree>
    <p:extLst>
      <p:ext uri="{BB962C8B-B14F-4D97-AF65-F5344CB8AC3E}">
        <p14:creationId xmlns:p14="http://schemas.microsoft.com/office/powerpoint/2010/main" val="27015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7C143B-DB4E-FA28-D4C6-4BA652311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0F23837-6E71-EAD4-232F-BFD319C69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14DE51-6ECC-F00A-6677-35B5E4D2E07C}"/>
              </a:ext>
            </a:extLst>
          </p:cNvPr>
          <p:cNvSpPr txBox="1">
            <a:spLocks/>
          </p:cNvSpPr>
          <p:nvPr/>
        </p:nvSpPr>
        <p:spPr>
          <a:xfrm>
            <a:off x="2324100" y="1927652"/>
            <a:ext cx="7543800" cy="30026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“ Therefore encourage one another and build each other up as you are already doing.”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DE042EE-E150-F5DF-3F56-849DE938E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E184CB19-B124-77B2-6E56-645D1123B4AA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5.11 </a:t>
            </a:r>
          </a:p>
        </p:txBody>
      </p:sp>
    </p:spTree>
    <p:extLst>
      <p:ext uri="{BB962C8B-B14F-4D97-AF65-F5344CB8AC3E}">
        <p14:creationId xmlns:p14="http://schemas.microsoft.com/office/powerpoint/2010/main" val="14724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3991</TotalTime>
  <Words>128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Simplifica</vt:lpstr>
      <vt:lpstr>Calibri Light</vt:lpstr>
      <vt:lpstr>Amanojaku</vt:lpstr>
      <vt:lpstr>Calibri</vt:lpstr>
      <vt:lpstr>Arial</vt:lpstr>
      <vt:lpstr>Office Theme</vt:lpstr>
      <vt:lpstr>1 Thessalonians</vt:lpstr>
      <vt:lpstr>1 Thessalonians</vt:lpstr>
      <vt:lpstr>1 Thessalonians</vt:lpstr>
      <vt:lpstr>1 Thessalonians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Smith</dc:creator>
  <cp:lastModifiedBy>Martin Smith</cp:lastModifiedBy>
  <cp:revision>41</cp:revision>
  <dcterms:created xsi:type="dcterms:W3CDTF">2025-07-25T10:31:44Z</dcterms:created>
  <dcterms:modified xsi:type="dcterms:W3CDTF">2025-08-31T12:08:11Z</dcterms:modified>
</cp:coreProperties>
</file>