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670" r:id="rId2"/>
    <p:sldId id="2669" r:id="rId3"/>
    <p:sldId id="2534" r:id="rId4"/>
    <p:sldId id="2655" r:id="rId5"/>
    <p:sldId id="2666" r:id="rId6"/>
    <p:sldId id="2668" r:id="rId7"/>
    <p:sldId id="2672" r:id="rId8"/>
    <p:sldId id="2667" r:id="rId9"/>
    <p:sldId id="2562" r:id="rId10"/>
    <p:sldId id="2671" r:id="rId11"/>
    <p:sldId id="2665" r:id="rId12"/>
  </p:sldIdLst>
  <p:sldSz cx="12192000" cy="6858000"/>
  <p:notesSz cx="6858000" cy="9144000"/>
  <p:embeddedFontLst>
    <p:embeddedFont>
      <p:font typeface="IM Fell Great Primer SC" panose="020B0604020202020204" charset="0"/>
      <p:regular r:id="rId14"/>
    </p:embeddedFont>
    <p:embeddedFont>
      <p:font typeface="Mesintwa" pitchFamily="2" charset="0"/>
      <p:regular r:id="rId15"/>
    </p:embeddedFont>
    <p:embeddedFont>
      <p:font typeface="Roman New Times" panose="02000603000000000000" pitchFamily="50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 Smith" initials="MS" lastIdx="1" clrIdx="0">
    <p:extLst>
      <p:ext uri="{19B8F6BF-5375-455C-9EA6-DF929625EA0E}">
        <p15:presenceInfo xmlns:p15="http://schemas.microsoft.com/office/powerpoint/2012/main" userId="218129fcea7027f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D16"/>
    <a:srgbClr val="020C15"/>
    <a:srgbClr val="CC9900"/>
    <a:srgbClr val="2A2E39"/>
    <a:srgbClr val="764655"/>
    <a:srgbClr val="D95E4F"/>
    <a:srgbClr val="190D03"/>
    <a:srgbClr val="9D5D71"/>
    <a:srgbClr val="F2B578"/>
    <a:srgbClr val="3C0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36" autoAdjust="0"/>
    <p:restoredTop sz="94660"/>
  </p:normalViewPr>
  <p:slideViewPr>
    <p:cSldViewPr snapToGrid="0">
      <p:cViewPr>
        <p:scale>
          <a:sx n="70" d="100"/>
          <a:sy n="70" d="100"/>
        </p:scale>
        <p:origin x="274" y="4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3E815-3543-4DDF-AE97-C1A8871F05DD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5537F-2DF5-40F6-B532-B6D8C309C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333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>
          <a:extLst>
            <a:ext uri="{FF2B5EF4-FFF2-40B4-BE49-F238E27FC236}">
              <a16:creationId xmlns:a16="http://schemas.microsoft.com/office/drawing/2014/main" id="{CFAA02F5-4915-3192-9AD3-3E94DF170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3352220f465_1_0:notes">
            <a:extLst>
              <a:ext uri="{FF2B5EF4-FFF2-40B4-BE49-F238E27FC236}">
                <a16:creationId xmlns:a16="http://schemas.microsoft.com/office/drawing/2014/main" id="{09E71C65-6F15-835D-8562-E701CD1AD5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" name="Google Shape;32;g3352220f465_1_0:notes">
            <a:extLst>
              <a:ext uri="{FF2B5EF4-FFF2-40B4-BE49-F238E27FC236}">
                <a16:creationId xmlns:a16="http://schemas.microsoft.com/office/drawing/2014/main" id="{74978929-779A-64A0-49C6-481764C3B5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3341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>
          <a:extLst>
            <a:ext uri="{FF2B5EF4-FFF2-40B4-BE49-F238E27FC236}">
              <a16:creationId xmlns:a16="http://schemas.microsoft.com/office/drawing/2014/main" id="{A0171A9E-0E42-CD9B-5B82-FD3F2A992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3352220f465_1_0:notes">
            <a:extLst>
              <a:ext uri="{FF2B5EF4-FFF2-40B4-BE49-F238E27FC236}">
                <a16:creationId xmlns:a16="http://schemas.microsoft.com/office/drawing/2014/main" id="{51109A58-BE90-4DFC-4F7D-4C941B2529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" name="Google Shape;32;g3352220f465_1_0:notes">
            <a:extLst>
              <a:ext uri="{FF2B5EF4-FFF2-40B4-BE49-F238E27FC236}">
                <a16:creationId xmlns:a16="http://schemas.microsoft.com/office/drawing/2014/main" id="{18713D9E-7853-1C3E-EC74-4D0FC80570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7635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>
          <a:extLst>
            <a:ext uri="{FF2B5EF4-FFF2-40B4-BE49-F238E27FC236}">
              <a16:creationId xmlns:a16="http://schemas.microsoft.com/office/drawing/2014/main" id="{1EF26F7D-6DAC-6A54-BB00-7DA2B0C1B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3352220f465_1_0:notes">
            <a:extLst>
              <a:ext uri="{FF2B5EF4-FFF2-40B4-BE49-F238E27FC236}">
                <a16:creationId xmlns:a16="http://schemas.microsoft.com/office/drawing/2014/main" id="{7F11A6EA-7F4D-9867-812D-D696175733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" name="Google Shape;32;g3352220f465_1_0:notes">
            <a:extLst>
              <a:ext uri="{FF2B5EF4-FFF2-40B4-BE49-F238E27FC236}">
                <a16:creationId xmlns:a16="http://schemas.microsoft.com/office/drawing/2014/main" id="{CB8A8581-E4B9-7C2A-900C-DCF05E8D89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1427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31BB1-35E4-4F1A-AAC9-57FECF28AF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8EC0A1-7874-4228-A874-D7236079E1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B48E6-81B0-4C75-9BC4-0A3547916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F1C57-5335-413F-8F4E-190929C9BFCC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6663F-1706-4012-9A46-C4672D53F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0B1E-8678-4405-9B78-A8D49AD11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52BE-DCD6-4C55-BA64-E8DFC3C6E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742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886F1-391D-48A0-9E52-50C0F5D60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474815-92BB-4B9F-921F-A60EAC0399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7B6B7-489E-4007-986E-C8E026868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F1C57-5335-413F-8F4E-190929C9BFCC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B041B-3199-4DF6-8C1D-37549DEDF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FFFA3-2787-43B1-921E-00A7A4373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52BE-DCD6-4C55-BA64-E8DFC3C6E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031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0A9AC6-4A3F-4866-AF5A-101AD23212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E39668-E36E-4D38-A8E2-E725A3924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B140E-B869-48A5-869C-F70F20006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F1C57-5335-413F-8F4E-190929C9BFCC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0A990-A1F2-48EC-BCBF-AB6B7DBBD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C6D45-6FC3-44BC-8C18-CE0FEB55E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52BE-DCD6-4C55-BA64-E8DFC3C6E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957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Samuel">
  <p:cSld name="1 Samuel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484900" y="413179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M Fell Great Primer SC"/>
              <a:buNone/>
              <a:defRPr sz="8000">
                <a:solidFill>
                  <a:schemeClr val="lt1"/>
                </a:solidFill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9" name="Google Shape;29;p6"/>
          <p:cNvSpPr txBox="1">
            <a:spLocks noGrp="1"/>
          </p:cNvSpPr>
          <p:nvPr>
            <p:ph type="title" idx="2"/>
          </p:nvPr>
        </p:nvSpPr>
        <p:spPr>
          <a:xfrm>
            <a:off x="762000" y="1974300"/>
            <a:ext cx="109912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IM Fell Great Primer SC"/>
              <a:buNone/>
              <a:defRPr sz="6000">
                <a:solidFill>
                  <a:schemeClr val="lt1"/>
                </a:solidFill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60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60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60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60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60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60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60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60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5180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6B4FC-6B12-4893-8985-3B9807B1B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9122D-BF79-43B0-95CA-0544692C9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0DF0E-4131-42A4-8228-CBECED34F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F1C57-5335-413F-8F4E-190929C9BFCC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855CC-6D0D-40AF-9DF0-8304AC7CE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E044F-A6E1-4564-87C4-95B21C8C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52BE-DCD6-4C55-BA64-E8DFC3C6E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416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56CA7-FCCF-47DF-B64E-0242192D7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C618A-0FA8-4DD3-A671-84F6887D4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B8501-9E6E-4030-9393-D5141C39D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F1C57-5335-413F-8F4E-190929C9BFCC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F190F-DFE8-485D-91AE-3E93FDCDD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7664D-0A57-4F6B-AC25-E71C764A5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52BE-DCD6-4C55-BA64-E8DFC3C6E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28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3B467-518A-4DF0-83AF-BE30969F9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9A36F-BC39-47E9-AD4E-FA46F46BCA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A7EF80-4425-4FBF-BC0B-4E8BD92B4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B0668-56DA-4D1E-9C24-DCC519705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F1C57-5335-413F-8F4E-190929C9BFCC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7C7102-2C87-47D3-925F-22BB8D84A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35E9EF-C725-4642-B583-DC2AA9076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52BE-DCD6-4C55-BA64-E8DFC3C6E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33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1B6CF-4C29-40E7-B4B1-ABC0CCA6D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3E310-E599-420F-8394-DB15B6075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01735D-3AF2-48FB-9F7C-DCFC41D1E0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6EC1F1-D9A5-44CF-AF91-BBACD8BCD9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742318-6F53-4415-85C4-376EF2E32F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AE2D46-17C1-459C-B97B-D3CB2AB73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F1C57-5335-413F-8F4E-190929C9BFCC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E0F999-0132-4A54-8AE0-C17FC62DF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990A5-FBD6-4491-9412-30930670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52BE-DCD6-4C55-BA64-E8DFC3C6E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851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EAF81-F979-40A6-885D-B4DE84288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AAA19-5B2F-4B00-AEE5-02FFB7D62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F1C57-5335-413F-8F4E-190929C9BFCC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9A5E6B-10BE-4883-BB5A-C784A7C12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690F9-67AA-4E01-BE52-30AF47CC2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52BE-DCD6-4C55-BA64-E8DFC3C6E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940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5DC2A3-E2AF-44E3-9395-9BEE184B8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F1C57-5335-413F-8F4E-190929C9BFCC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B145C6-7D26-4244-9343-1B1662DF4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F9D921-CC6C-47EA-88BA-DABE63CC6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52BE-DCD6-4C55-BA64-E8DFC3C6E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565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83214-16A8-4178-A0B3-BA15830B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ABE56-062D-4324-9FCF-9089F2723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4C3393-3E9B-4A7C-B541-3E4C75AAE0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F13D5D-3F8A-4DCA-BA58-C7108E117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F1C57-5335-413F-8F4E-190929C9BFCC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8DD0E-3FA5-46E8-B768-FD76A9E34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EA8D4A-507D-491C-A1D6-7686C28FB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52BE-DCD6-4C55-BA64-E8DFC3C6E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468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0DE97-CE09-414D-8BE0-84D445FD8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D69E07-01ED-42F9-903A-76FD979006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BFE5E0-B920-4958-8B46-182FE06F4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D60A5F-F489-471E-8CEF-982EBAE34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F1C57-5335-413F-8F4E-190929C9BFCC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A14E24-F337-44F7-BCB4-259C24DF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3C4A50-A044-4615-B18E-D16171227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52BE-DCD6-4C55-BA64-E8DFC3C6E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02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149AA9-E71D-4E68-B7B6-8BDA56FF6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8CD1C-F632-4300-B9C0-4240C7B5C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B1166-99EC-4A53-A812-781FC2182B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F1C57-5335-413F-8F4E-190929C9BFCC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0A255-79A0-42EC-8316-A7C00DBC1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1BC88-64DD-456B-9B64-CB45878EB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552BE-DCD6-4C55-BA64-E8DFC3C6E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526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web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D1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A777E5-F2C1-CD28-4E8A-0DBFB314D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78728-0479-BC9F-AE27-4B128BDE4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5CCF85-F0A4-229F-6361-07B4F5AA7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2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3">
          <a:extLst>
            <a:ext uri="{FF2B5EF4-FFF2-40B4-BE49-F238E27FC236}">
              <a16:creationId xmlns:a16="http://schemas.microsoft.com/office/drawing/2014/main" id="{5A093B0A-031D-72E9-188D-8BB795582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2CCF7B-EBC1-E6BD-4F06-EFC6843B4888}"/>
              </a:ext>
            </a:extLst>
          </p:cNvPr>
          <p:cNvSpPr txBox="1"/>
          <p:nvPr/>
        </p:nvSpPr>
        <p:spPr>
          <a:xfrm>
            <a:off x="0" y="1905506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chemeClr val="bg1"/>
                </a:solidFill>
                <a:latin typeface="Mesintwa" pitchFamily="2" charset="0"/>
              </a:rPr>
              <a:t>“Pay Homage to </a:t>
            </a:r>
          </a:p>
          <a:p>
            <a:pPr algn="ctr"/>
            <a:r>
              <a:rPr lang="en-GB" sz="9600" dirty="0">
                <a:solidFill>
                  <a:schemeClr val="bg1"/>
                </a:solidFill>
                <a:latin typeface="Mesintwa" pitchFamily="2" charset="0"/>
              </a:rPr>
              <a:t>God’s Royal son”</a:t>
            </a:r>
          </a:p>
        </p:txBody>
      </p:sp>
    </p:spTree>
    <p:extLst>
      <p:ext uri="{BB962C8B-B14F-4D97-AF65-F5344CB8AC3E}">
        <p14:creationId xmlns:p14="http://schemas.microsoft.com/office/powerpoint/2010/main" val="122391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3">
          <a:extLst>
            <a:ext uri="{FF2B5EF4-FFF2-40B4-BE49-F238E27FC236}">
              <a16:creationId xmlns:a16="http://schemas.microsoft.com/office/drawing/2014/main" id="{D383B961-8009-68EF-1208-CE6300DF3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280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D1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D1A2F5-D009-A3C9-D841-AF980D1EE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05D8FF-FBAF-A874-CA0F-3E900A6248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10" t="10097" r="3372" b="93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4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 l="-5000" r="-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CAB8D3-4DFE-48AF-FECD-753DE2DDE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7F9B0-836C-E368-EEAE-32E6EDCBF653}"/>
              </a:ext>
            </a:extLst>
          </p:cNvPr>
          <p:cNvSpPr txBox="1"/>
          <p:nvPr/>
        </p:nvSpPr>
        <p:spPr>
          <a:xfrm>
            <a:off x="481398" y="3144689"/>
            <a:ext cx="112292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chemeClr val="bg1"/>
                </a:solidFill>
                <a:latin typeface="Roman New Times" panose="02000603000000000000" pitchFamily="50" charset="0"/>
              </a:rPr>
              <a:t>Page 249-251</a:t>
            </a:r>
          </a:p>
          <a:p>
            <a:pPr algn="ctr"/>
            <a:endParaRPr lang="en-GB" sz="9600" dirty="0">
              <a:solidFill>
                <a:schemeClr val="bg1"/>
              </a:solidFill>
              <a:latin typeface="Roman New Times" panose="02000603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C7F975-5494-4126-470D-EC21FF6DFA37}"/>
              </a:ext>
            </a:extLst>
          </p:cNvPr>
          <p:cNvSpPr txBox="1"/>
          <p:nvPr/>
        </p:nvSpPr>
        <p:spPr>
          <a:xfrm>
            <a:off x="0" y="1974975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chemeClr val="bg1"/>
                </a:solidFill>
                <a:latin typeface="Mesintwa" pitchFamily="2" charset="0"/>
              </a:rPr>
              <a:t>1 Samuel 18-19</a:t>
            </a:r>
          </a:p>
        </p:txBody>
      </p:sp>
    </p:spTree>
    <p:extLst>
      <p:ext uri="{BB962C8B-B14F-4D97-AF65-F5344CB8AC3E}">
        <p14:creationId xmlns:p14="http://schemas.microsoft.com/office/powerpoint/2010/main" val="37484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3">
          <a:extLst>
            <a:ext uri="{FF2B5EF4-FFF2-40B4-BE49-F238E27FC236}">
              <a16:creationId xmlns:a16="http://schemas.microsoft.com/office/drawing/2014/main" id="{F0706B88-5034-6286-3E8F-456265558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9E08D7-0CF6-DC25-837D-6A93C7EF4746}"/>
              </a:ext>
            </a:extLst>
          </p:cNvPr>
          <p:cNvSpPr txBox="1"/>
          <p:nvPr/>
        </p:nvSpPr>
        <p:spPr>
          <a:xfrm>
            <a:off x="0" y="1905506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chemeClr val="bg1"/>
                </a:solidFill>
                <a:latin typeface="Mesintwa" pitchFamily="2" charset="0"/>
              </a:rPr>
              <a:t>The Victorious King</a:t>
            </a:r>
          </a:p>
        </p:txBody>
      </p:sp>
    </p:spTree>
    <p:extLst>
      <p:ext uri="{BB962C8B-B14F-4D97-AF65-F5344CB8AC3E}">
        <p14:creationId xmlns:p14="http://schemas.microsoft.com/office/powerpoint/2010/main" val="263233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39AEC7-7FEB-7E32-8049-6D2DBE58C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8042E3-884A-85B0-8E40-3ACAB962E01A}"/>
              </a:ext>
            </a:extLst>
          </p:cNvPr>
          <p:cNvSpPr txBox="1"/>
          <p:nvPr/>
        </p:nvSpPr>
        <p:spPr>
          <a:xfrm>
            <a:off x="0" y="264417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chemeClr val="bg1"/>
                </a:solidFill>
                <a:latin typeface="Mesintwa" pitchFamily="2" charset="0"/>
              </a:rPr>
              <a:t>Love and Loyalty</a:t>
            </a:r>
          </a:p>
        </p:txBody>
      </p:sp>
    </p:spTree>
    <p:extLst>
      <p:ext uri="{BB962C8B-B14F-4D97-AF65-F5344CB8AC3E}">
        <p14:creationId xmlns:p14="http://schemas.microsoft.com/office/powerpoint/2010/main" val="337939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3B5F9F-0758-DAA7-F38F-B8DABF338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4A31FC-4029-2AD3-9087-EE924F21A34F}"/>
              </a:ext>
            </a:extLst>
          </p:cNvPr>
          <p:cNvSpPr txBox="1"/>
          <p:nvPr/>
        </p:nvSpPr>
        <p:spPr>
          <a:xfrm>
            <a:off x="0" y="264417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chemeClr val="bg1"/>
                </a:solidFill>
                <a:latin typeface="Mesintwa" pitchFamily="2" charset="0"/>
              </a:rPr>
              <a:t>Love and Loyalty</a:t>
            </a:r>
          </a:p>
        </p:txBody>
      </p:sp>
    </p:spTree>
    <p:extLst>
      <p:ext uri="{BB962C8B-B14F-4D97-AF65-F5344CB8AC3E}">
        <p14:creationId xmlns:p14="http://schemas.microsoft.com/office/powerpoint/2010/main" val="284314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7878E3-7E69-187F-B9FF-5F5838181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632563-BAF4-39E7-21C8-28893547EB1A}"/>
              </a:ext>
            </a:extLst>
          </p:cNvPr>
          <p:cNvSpPr txBox="1"/>
          <p:nvPr/>
        </p:nvSpPr>
        <p:spPr>
          <a:xfrm>
            <a:off x="0" y="264417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chemeClr val="bg1"/>
                </a:solidFill>
                <a:latin typeface="Mesintwa" pitchFamily="2" charset="0"/>
              </a:rPr>
              <a:t>Love and Loyalty</a:t>
            </a:r>
          </a:p>
        </p:txBody>
      </p:sp>
    </p:spTree>
    <p:extLst>
      <p:ext uri="{BB962C8B-B14F-4D97-AF65-F5344CB8AC3E}">
        <p14:creationId xmlns:p14="http://schemas.microsoft.com/office/powerpoint/2010/main" val="2570103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7A08C5-E9F1-AE7F-051B-7A3527A91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FE5566-B79B-FB47-5839-576B296125DB}"/>
              </a:ext>
            </a:extLst>
          </p:cNvPr>
          <p:cNvSpPr txBox="1"/>
          <p:nvPr/>
        </p:nvSpPr>
        <p:spPr>
          <a:xfrm>
            <a:off x="0" y="264417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chemeClr val="bg1"/>
                </a:solidFill>
                <a:latin typeface="Mesintwa" pitchFamily="2" charset="0"/>
              </a:rPr>
              <a:t>Hate and Hostility</a:t>
            </a:r>
          </a:p>
        </p:txBody>
      </p:sp>
    </p:spTree>
    <p:extLst>
      <p:ext uri="{BB962C8B-B14F-4D97-AF65-F5344CB8AC3E}">
        <p14:creationId xmlns:p14="http://schemas.microsoft.com/office/powerpoint/2010/main" val="69179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43D6B1-C0C0-4038-32FC-C8988960F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984A32-2ECB-EB36-1ECE-21DE4050978A}"/>
              </a:ext>
            </a:extLst>
          </p:cNvPr>
          <p:cNvSpPr txBox="1"/>
          <p:nvPr/>
        </p:nvSpPr>
        <p:spPr>
          <a:xfrm>
            <a:off x="0" y="1905506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chemeClr val="bg1"/>
                </a:solidFill>
                <a:latin typeface="Mesintwa" pitchFamily="2" charset="0"/>
              </a:rPr>
              <a:t>Another Saul</a:t>
            </a:r>
          </a:p>
          <a:p>
            <a:pPr algn="ctr"/>
            <a:r>
              <a:rPr lang="en-GB" sz="9600" dirty="0">
                <a:solidFill>
                  <a:schemeClr val="bg1"/>
                </a:solidFill>
                <a:latin typeface="Mesintwa" pitchFamily="2" charset="0"/>
              </a:rPr>
              <a:t>Stopped</a:t>
            </a:r>
          </a:p>
        </p:txBody>
      </p:sp>
    </p:spTree>
    <p:extLst>
      <p:ext uri="{BB962C8B-B14F-4D97-AF65-F5344CB8AC3E}">
        <p14:creationId xmlns:p14="http://schemas.microsoft.com/office/powerpoint/2010/main" val="292294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102818</TotalTime>
  <Words>31</Words>
  <Application>Microsoft Office PowerPoint</Application>
  <PresentationFormat>Widescreen</PresentationFormat>
  <Paragraphs>11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Calibri Light</vt:lpstr>
      <vt:lpstr>Mesintwa</vt:lpstr>
      <vt:lpstr>Roman New Times</vt:lpstr>
      <vt:lpstr>Calibri</vt:lpstr>
      <vt:lpstr>Arial</vt:lpstr>
      <vt:lpstr>IM Fell Great Primer SC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Smith</dc:creator>
  <cp:lastModifiedBy>Martin Smith</cp:lastModifiedBy>
  <cp:revision>537</cp:revision>
  <dcterms:created xsi:type="dcterms:W3CDTF">2022-01-06T12:35:24Z</dcterms:created>
  <dcterms:modified xsi:type="dcterms:W3CDTF">2025-09-21T07:49:10Z</dcterms:modified>
</cp:coreProperties>
</file>