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79" r:id="rId2"/>
    <p:sldId id="265" r:id="rId3"/>
    <p:sldId id="276" r:id="rId4"/>
    <p:sldId id="277" r:id="rId5"/>
    <p:sldId id="281" r:id="rId6"/>
    <p:sldId id="282" r:id="rId7"/>
    <p:sldId id="275" r:id="rId8"/>
  </p:sldIdLst>
  <p:sldSz cx="12192000" cy="6858000"/>
  <p:notesSz cx="6858000" cy="9144000"/>
  <p:embeddedFontLst>
    <p:embeddedFont>
      <p:font typeface="Algerian" panose="04020705040A02060702" pitchFamily="82" charset="0"/>
      <p:regular r:id="rId9"/>
    </p:embeddedFont>
    <p:embeddedFont>
      <p:font typeface="Amanojaku" panose="02000500000000000000" pitchFamily="50" charset="0"/>
      <p:regular r:id="rId10"/>
    </p:embeddedFont>
    <p:embeddedFont>
      <p:font typeface="Simplifica" panose="02000000000000000000" pitchFamily="2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15A6C-19C8-479A-F10B-92D0AE729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D6EFC8-5DAB-F496-C110-ECDB74160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9A65E-AA0D-1886-67E3-59E4974AE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1F41F-2EAF-53C8-8F2D-6EF263C2C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232C3-E8F1-D161-E42C-FDC8426E4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357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FAC67-8C2F-3CC1-A206-54614B462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3F9F7-E9A8-DDC9-BB15-FAB5A3AD8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8D5EA-EC30-B3E3-25DB-B2A801A6D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E86E3-DE48-95EC-0157-0274CD258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91F9E-95CB-28C4-A16E-2A2067BF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FCE84-A16B-91FE-07E5-62F65CA44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7E9E1-3073-F00B-60EF-B95F139D8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B50DA-A394-C113-885B-5794AA4A8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79FEE-5564-D944-28CC-81400D80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6433A-18BC-BB4A-4CAD-267E9036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2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66661-2833-9C41-DBEA-266336C83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42E93-245E-AC66-1E9D-AE4ED7109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7C5D4-6182-B8B8-55BB-CEDBF6F0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E3428-F00C-9F99-45F4-0A43740D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161A9-C146-94E7-6FEF-9395C5AE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36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DD9E-9D1C-9FB5-E124-7CD52AD4C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6C391-0E2B-0523-E13A-130D763BF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05572-C5BF-B8CA-C087-0E312FC3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D8495-130A-B30A-24AD-09942879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A346C-172A-C232-941F-B8333D39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57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EF08F-493E-EBBA-FFA2-8015BC3D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7BE09-3356-A85A-D1A0-892FCBEBD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43792D-E564-9FFD-AF11-4EBD4D0B7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E4FA8-0CC1-D2C0-B4DD-0DA579CC1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85E34-1196-CC6A-C431-B15D47AB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9F0B4-FF30-6777-023A-16FACBA2C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00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EFA0C-4AC6-2110-CBDD-9CA053A0E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3776D-9EC2-C097-1126-E16B34295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207AD3-E3D9-48DF-06EF-FD260FB7F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A0F5B6-C080-4688-DD9B-79CB6970E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A070CA-2194-2CF7-D821-3717990203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8FE3C3-007D-87E1-4401-635D6BF4B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36F959-20F3-3EF6-2831-CF270B90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639DDC-0FC1-47F2-3B81-9D7CDA64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6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9842-E39F-FC93-C6FD-1FEC2606C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B29356-733C-A890-7C75-2EE88C8A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75087E-FCA1-E609-4253-9BC741419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B0B7C9-FA90-84FC-7B49-51AC83EE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23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164CB-9248-DE1D-74B5-2433F83E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9B58C-4E14-3B93-3D18-24A58736D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1D102-B23E-A38E-0F3F-5D702151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74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CBA95-ACD8-F8D6-6897-B43578F8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6CC1B-2429-CA8F-6F4D-E7154B042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9BC55-E6F4-EAF2-EB7F-454838EBF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AAD0D-6300-BFA3-097D-B6A2E3D9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D8602-37AE-B03A-754A-9C6B0ED67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C2216-221F-14A4-FF3D-C9EE7E62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91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24E6-4D8A-C83B-5F11-DE69C3F50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0CFCF6-5F76-37FE-31A5-4562165298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A9B2DD-DF95-EFDA-9B6B-92532EE1F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2FB14-B012-B950-6DD0-06EDADFA8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0BC00-399A-C183-DC7A-02180145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EC0D8-1337-8061-A840-2437F9505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35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882F40-7990-5AB0-CED3-ABD754917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98373-CB18-5139-CA6A-AA42ABAC6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DD769-41BF-D5EF-49CD-460411657A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961C2-8ED2-44EF-9DAE-E4FA2313B4A6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6C87E-8FF1-E687-745A-7319F727DA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7D2C8-A3E0-B913-1E0D-7255AD9C5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6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44C11D-143F-2FA9-C339-9F3F1F719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3DB92-4151-153E-0CD4-172AAF2AC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83A057-502C-67B1-EEE4-F4988895716A}"/>
              </a:ext>
            </a:extLst>
          </p:cNvPr>
          <p:cNvSpPr txBox="1">
            <a:spLocks/>
          </p:cNvSpPr>
          <p:nvPr/>
        </p:nvSpPr>
        <p:spPr>
          <a:xfrm>
            <a:off x="1247181" y="2543372"/>
            <a:ext cx="9144000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F083867-06B9-5699-8842-5460722F9E20}"/>
              </a:ext>
            </a:extLst>
          </p:cNvPr>
          <p:cNvSpPr txBox="1">
            <a:spLocks/>
          </p:cNvSpPr>
          <p:nvPr/>
        </p:nvSpPr>
        <p:spPr>
          <a:xfrm>
            <a:off x="0" y="1428844"/>
            <a:ext cx="12192000" cy="36644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Please God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,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Love The Church 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and Live Distinctly</a:t>
            </a:r>
          </a:p>
        </p:txBody>
      </p:sp>
    </p:spTree>
    <p:extLst>
      <p:ext uri="{BB962C8B-B14F-4D97-AF65-F5344CB8AC3E}">
        <p14:creationId xmlns:p14="http://schemas.microsoft.com/office/powerpoint/2010/main" val="231359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203BAD-E781-BFB7-DE8F-8E9ACB555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AF522-EC77-BAA3-D6C6-81521B1DB9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83547B-51F4-4FFA-C213-6664E508D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62" y="1535865"/>
            <a:ext cx="11171638" cy="375517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46E5F6C-9217-7448-06C0-48C236F85785}"/>
              </a:ext>
            </a:extLst>
          </p:cNvPr>
          <p:cNvSpPr txBox="1">
            <a:spLocks/>
          </p:cNvSpPr>
          <p:nvPr/>
        </p:nvSpPr>
        <p:spPr>
          <a:xfrm>
            <a:off x="1247181" y="2543372"/>
            <a:ext cx="9144000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8218772-9D8B-CEBA-E68A-2AB27033319A}"/>
              </a:ext>
            </a:extLst>
          </p:cNvPr>
          <p:cNvSpPr txBox="1">
            <a:spLocks/>
          </p:cNvSpPr>
          <p:nvPr/>
        </p:nvSpPr>
        <p:spPr>
          <a:xfrm>
            <a:off x="1390261" y="4224434"/>
            <a:ext cx="9411478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4:1-12 | Page 1047</a:t>
            </a:r>
          </a:p>
        </p:txBody>
      </p:sp>
    </p:spTree>
    <p:extLst>
      <p:ext uri="{BB962C8B-B14F-4D97-AF65-F5344CB8AC3E}">
        <p14:creationId xmlns:p14="http://schemas.microsoft.com/office/powerpoint/2010/main" val="274409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69191B-3396-01A1-A971-9A970F6AB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C5F58D9-1E86-CA59-D6FA-1D1AAE16E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8DB0D09-4B11-EBE8-9DA1-66F10DD3CB1F}"/>
              </a:ext>
            </a:extLst>
          </p:cNvPr>
          <p:cNvSpPr txBox="1">
            <a:spLocks/>
          </p:cNvSpPr>
          <p:nvPr/>
        </p:nvSpPr>
        <p:spPr>
          <a:xfrm>
            <a:off x="0" y="1573445"/>
            <a:ext cx="12192000" cy="37111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God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’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s Rules 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And 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God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’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s Role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1C246AA-C643-499A-5400-8D87614BE6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B3E40823-C32E-0962-AD66-4865E7584E03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4.1-12 </a:t>
            </a:r>
          </a:p>
        </p:txBody>
      </p:sp>
    </p:spTree>
    <p:extLst>
      <p:ext uri="{BB962C8B-B14F-4D97-AF65-F5344CB8AC3E}">
        <p14:creationId xmlns:p14="http://schemas.microsoft.com/office/powerpoint/2010/main" val="222125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07650A-19D0-48C8-E715-98CA466B9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D91C9D7-4621-5737-E540-EF1E429430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BC861C2-DBA3-169D-3AB5-7D4F577AB2A4}"/>
              </a:ext>
            </a:extLst>
          </p:cNvPr>
          <p:cNvSpPr txBox="1">
            <a:spLocks/>
          </p:cNvSpPr>
          <p:nvPr/>
        </p:nvSpPr>
        <p:spPr>
          <a:xfrm>
            <a:off x="0" y="276735"/>
            <a:ext cx="12192000" cy="25131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God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’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s Reasons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For God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’</a:t>
            </a: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s Rules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44628C1-FB46-5367-5135-65D405F80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2784100"/>
            <a:ext cx="839240" cy="7476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70A3F4-981F-3BA3-9DB2-1AB70A9E5692}"/>
              </a:ext>
            </a:extLst>
          </p:cNvPr>
          <p:cNvSpPr txBox="1">
            <a:spLocks/>
          </p:cNvSpPr>
          <p:nvPr/>
        </p:nvSpPr>
        <p:spPr>
          <a:xfrm>
            <a:off x="1983652" y="2598068"/>
            <a:ext cx="9411478" cy="11196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Pleasing God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9865FD9-C978-8F2B-C14B-3E93563056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7D54416C-B8D6-3D74-31FB-08F9BA16CC74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4.1-12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B5FB21-07E1-500D-7E4F-A4E2437E0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3767419"/>
            <a:ext cx="839240" cy="74761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CDFB2B1-ABDB-CDFC-B0CC-406EFC2F0469}"/>
              </a:ext>
            </a:extLst>
          </p:cNvPr>
          <p:cNvSpPr txBox="1">
            <a:spLocks/>
          </p:cNvSpPr>
          <p:nvPr/>
        </p:nvSpPr>
        <p:spPr>
          <a:xfrm>
            <a:off x="1983652" y="3581387"/>
            <a:ext cx="9411478" cy="11196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Loving Your Church Family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C0A89D-0064-3EC0-ABB6-CA7638044F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4750738"/>
            <a:ext cx="839240" cy="74761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73B5FBC-BF13-BA10-B23E-9CCC1868B14D}"/>
              </a:ext>
            </a:extLst>
          </p:cNvPr>
          <p:cNvSpPr txBox="1">
            <a:spLocks/>
          </p:cNvSpPr>
          <p:nvPr/>
        </p:nvSpPr>
        <p:spPr>
          <a:xfrm>
            <a:off x="1983652" y="4564707"/>
            <a:ext cx="9411478" cy="11176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Being a Distinct Witness</a:t>
            </a:r>
          </a:p>
        </p:txBody>
      </p:sp>
    </p:spTree>
    <p:extLst>
      <p:ext uri="{BB962C8B-B14F-4D97-AF65-F5344CB8AC3E}">
        <p14:creationId xmlns:p14="http://schemas.microsoft.com/office/powerpoint/2010/main" val="205089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7360D7-7117-EDD9-AF73-7E61CE59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8069C9D-022F-0E06-ADF8-25D00B040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F988B3-72ED-702F-A0BC-04AD9B5CD5D8}"/>
              </a:ext>
            </a:extLst>
          </p:cNvPr>
          <p:cNvSpPr txBox="1">
            <a:spLocks/>
          </p:cNvSpPr>
          <p:nvPr/>
        </p:nvSpPr>
        <p:spPr>
          <a:xfrm>
            <a:off x="0" y="39284"/>
            <a:ext cx="12192000" cy="27345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Holiness In Our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Sex Lives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B9558F4-9288-6FD8-2AFD-3529921E1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D5592251-5729-6293-1636-99BDE9D77D7B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4.1-12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F47F1F-21B3-F9CB-EA73-F095FF9164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3150533"/>
            <a:ext cx="839240" cy="74761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EF53BF5-B1E5-B358-B639-A3144E6910A2}"/>
              </a:ext>
            </a:extLst>
          </p:cNvPr>
          <p:cNvSpPr txBox="1">
            <a:spLocks/>
          </p:cNvSpPr>
          <p:nvPr/>
        </p:nvSpPr>
        <p:spPr>
          <a:xfrm>
            <a:off x="1983652" y="2964501"/>
            <a:ext cx="9411478" cy="11196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Take Your Spouse in Loving Holiness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BF64DF-5C95-4644-3889-A12CEB4FBE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4349521"/>
            <a:ext cx="839240" cy="74761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16858C2-F614-BB3D-2A53-DCB901A9658F}"/>
              </a:ext>
            </a:extLst>
          </p:cNvPr>
          <p:cNvSpPr txBox="1">
            <a:spLocks/>
          </p:cNvSpPr>
          <p:nvPr/>
        </p:nvSpPr>
        <p:spPr>
          <a:xfrm>
            <a:off x="1983652" y="4163490"/>
            <a:ext cx="9411478" cy="11176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Not Anyone Else’s in Lustful Passion</a:t>
            </a:r>
          </a:p>
        </p:txBody>
      </p:sp>
    </p:spTree>
    <p:extLst>
      <p:ext uri="{BB962C8B-B14F-4D97-AF65-F5344CB8AC3E}">
        <p14:creationId xmlns:p14="http://schemas.microsoft.com/office/powerpoint/2010/main" val="357369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8FC7F9-A17F-9126-FC71-367144033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7A8B7D9-53CA-0C06-FB90-635E17F12AA2}"/>
              </a:ext>
            </a:extLst>
          </p:cNvPr>
          <p:cNvSpPr txBox="1">
            <a:spLocks/>
          </p:cNvSpPr>
          <p:nvPr/>
        </p:nvSpPr>
        <p:spPr>
          <a:xfrm>
            <a:off x="0" y="39284"/>
            <a:ext cx="12192000" cy="27345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Holiness In Our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Work Lives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69C386D-CD4D-E9BF-A7EF-52FB2EA3C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0E040F27-7E2C-B24C-E5FC-0C696FDBBA26}"/>
              </a:ext>
            </a:extLst>
          </p:cNvPr>
          <p:cNvSpPr txBox="1">
            <a:spLocks/>
          </p:cNvSpPr>
          <p:nvPr/>
        </p:nvSpPr>
        <p:spPr>
          <a:xfrm>
            <a:off x="10177728" y="6083560"/>
            <a:ext cx="1868091" cy="6092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solidFill>
                  <a:schemeClr val="bg1"/>
                </a:solidFill>
                <a:latin typeface="Simplifica" panose="02000000000000000000" pitchFamily="2" charset="0"/>
              </a:rPr>
              <a:t>4.1-12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03765D-17AC-6696-BFB7-78D319016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3150533"/>
            <a:ext cx="839240" cy="74761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2D464FB-A756-A1DB-C5C2-D3010535DE2D}"/>
              </a:ext>
            </a:extLst>
          </p:cNvPr>
          <p:cNvSpPr txBox="1">
            <a:spLocks/>
          </p:cNvSpPr>
          <p:nvPr/>
        </p:nvSpPr>
        <p:spPr>
          <a:xfrm>
            <a:off x="1983651" y="2964501"/>
            <a:ext cx="10062167" cy="11196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Get On With Your Life &amp; Work In Dignity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73936F-E1EA-7336-BA44-530A5AEB59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4349521"/>
            <a:ext cx="839240" cy="74761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C96308D-1C25-7822-AD15-40A42EE5AD53}"/>
              </a:ext>
            </a:extLst>
          </p:cNvPr>
          <p:cNvSpPr txBox="1">
            <a:spLocks/>
          </p:cNvSpPr>
          <p:nvPr/>
        </p:nvSpPr>
        <p:spPr>
          <a:xfrm>
            <a:off x="1983652" y="4163489"/>
            <a:ext cx="10208348" cy="11196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Don’t Be Idle, Interfering &amp; Dependant</a:t>
            </a:r>
          </a:p>
        </p:txBody>
      </p:sp>
    </p:spTree>
    <p:extLst>
      <p:ext uri="{BB962C8B-B14F-4D97-AF65-F5344CB8AC3E}">
        <p14:creationId xmlns:p14="http://schemas.microsoft.com/office/powerpoint/2010/main" val="314355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3D95D-D5D2-70F6-BB3E-9B9869F83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EEA976-8267-EB83-9BAC-27800E269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62" y="1383465"/>
            <a:ext cx="11171638" cy="37551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3D83CF-B119-1FDB-86C0-3DA069D59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A408363-E18E-186E-5D3D-1F5F650B0F62}"/>
              </a:ext>
            </a:extLst>
          </p:cNvPr>
          <p:cNvSpPr txBox="1">
            <a:spLocks/>
          </p:cNvSpPr>
          <p:nvPr/>
        </p:nvSpPr>
        <p:spPr>
          <a:xfrm>
            <a:off x="1390261" y="4224434"/>
            <a:ext cx="9411478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A Gospel Church | From First Till Last </a:t>
            </a:r>
          </a:p>
        </p:txBody>
      </p:sp>
    </p:spTree>
    <p:extLst>
      <p:ext uri="{BB962C8B-B14F-4D97-AF65-F5344CB8AC3E}">
        <p14:creationId xmlns:p14="http://schemas.microsoft.com/office/powerpoint/2010/main" val="3948989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3469</TotalTime>
  <Words>99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 Light</vt:lpstr>
      <vt:lpstr>Amanojaku</vt:lpstr>
      <vt:lpstr>Algerian</vt:lpstr>
      <vt:lpstr>Calibri</vt:lpstr>
      <vt:lpstr>Arial</vt:lpstr>
      <vt:lpstr>Simplifica</vt:lpstr>
      <vt:lpstr>Office Theme</vt:lpstr>
      <vt:lpstr>1 Thessalonians</vt:lpstr>
      <vt:lpstr>1 Thessalonians</vt:lpstr>
      <vt:lpstr>PowerPoint Presentation</vt:lpstr>
      <vt:lpstr>PowerPoint Presentation</vt:lpstr>
      <vt:lpstr>PowerPoint Presentation</vt:lpstr>
      <vt:lpstr>PowerPoint Presentation</vt:lpstr>
      <vt:lpstr>1 Thessalonians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Smith</dc:creator>
  <cp:lastModifiedBy>Martin Smith</cp:lastModifiedBy>
  <cp:revision>32</cp:revision>
  <dcterms:created xsi:type="dcterms:W3CDTF">2025-07-25T10:31:44Z</dcterms:created>
  <dcterms:modified xsi:type="dcterms:W3CDTF">2025-08-17T07:54:05Z</dcterms:modified>
</cp:coreProperties>
</file>