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5" r:id="rId2"/>
    <p:sldId id="273" r:id="rId3"/>
    <p:sldId id="266" r:id="rId4"/>
    <p:sldId id="268" r:id="rId5"/>
    <p:sldId id="265" r:id="rId6"/>
    <p:sldId id="274" r:id="rId7"/>
    <p:sldId id="276" r:id="rId8"/>
  </p:sldIdLst>
  <p:sldSz cx="12192000" cy="6858000"/>
  <p:notesSz cx="6858000" cy="9144000"/>
  <p:embeddedFontLst>
    <p:embeddedFont>
      <p:font typeface="Algerian" panose="04020705040A02060702" pitchFamily="82" charset="0"/>
      <p:regular r:id="rId9"/>
    </p:embeddedFont>
    <p:embeddedFont>
      <p:font typeface="Amanojaku" panose="02000500000000000000" pitchFamily="50" charset="0"/>
      <p:regular r:id="rId10"/>
    </p:embeddedFont>
    <p:embeddedFont>
      <p:font typeface="Simplifica" panose="02000000000000000000" pitchFamily="2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15A6C-19C8-479A-F10B-92D0AE729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6EFC8-5DAB-F496-C110-ECDB74160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9A65E-AA0D-1886-67E3-59E4974A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61C2-8ED2-44EF-9DAE-E4FA2313B4A6}" type="datetimeFigureOut">
              <a:rPr lang="en-GB" smtClean="0"/>
              <a:t>10/08/2025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1F41F-2EAF-53C8-8F2D-6EF263C2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232C3-E8F1-D161-E42C-FDC8426E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35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FAC67-8C2F-3CC1-A206-54614B46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3F9F7-E9A8-DDC9-BB15-FAB5A3AD8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8D5EA-EC30-B3E3-25DB-B2A801A6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61C2-8ED2-44EF-9DAE-E4FA2313B4A6}" type="datetimeFigureOut">
              <a:rPr lang="en-GB" smtClean="0"/>
              <a:t>10/08/2025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E86E3-DE48-95EC-0157-0274CD258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91F9E-95CB-28C4-A16E-2A2067BF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72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CFCE84-A16B-91FE-07E5-62F65CA44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7E9E1-3073-F00B-60EF-B95F139D8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B50DA-A394-C113-885B-5794AA4A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61C2-8ED2-44EF-9DAE-E4FA2313B4A6}" type="datetimeFigureOut">
              <a:rPr lang="en-GB" smtClean="0"/>
              <a:t>10/08/2025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79FEE-5564-D944-28CC-81400D806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6433A-18BC-BB4A-4CAD-267E9036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22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6661-2833-9C41-DBEA-266336C8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42E93-245E-AC66-1E9D-AE4ED7109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7C5D4-6182-B8B8-55BB-CEDBF6F02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61C2-8ED2-44EF-9DAE-E4FA2313B4A6}" type="datetimeFigureOut">
              <a:rPr lang="en-GB" smtClean="0"/>
              <a:t>10/08/2025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E3428-F00C-9F99-45F4-0A43740D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161A9-C146-94E7-6FEF-9395C5AE7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36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DD9E-9D1C-9FB5-E124-7CD52AD4C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6C391-0E2B-0523-E13A-130D763BF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05572-C5BF-B8CA-C087-0E312FC3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61C2-8ED2-44EF-9DAE-E4FA2313B4A6}" type="datetimeFigureOut">
              <a:rPr lang="en-GB" smtClean="0"/>
              <a:t>10/08/2025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D8495-130A-B30A-24AD-09942879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A346C-172A-C232-941F-B8333D39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57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EF08F-493E-EBBA-FFA2-8015BC3D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7BE09-3356-A85A-D1A0-892FCBEBD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3792D-E564-9FFD-AF11-4EBD4D0B7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E4FA8-0CC1-D2C0-B4DD-0DA579CC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61C2-8ED2-44EF-9DAE-E4FA2313B4A6}" type="datetimeFigureOut">
              <a:rPr lang="en-GB" smtClean="0"/>
              <a:t>10/08/2025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85E34-1196-CC6A-C431-B15D47AB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F0B4-FF30-6777-023A-16FACBA2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00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FA0C-4AC6-2110-CBDD-9CA053A0E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3776D-9EC2-C097-1126-E16B34295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07AD3-E3D9-48DF-06EF-FD260FB7F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0F5B6-C080-4688-DD9B-79CB6970E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070CA-2194-2CF7-D821-371799020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8FE3C3-007D-87E1-4401-635D6BF4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61C2-8ED2-44EF-9DAE-E4FA2313B4A6}" type="datetimeFigureOut">
              <a:rPr lang="en-GB" smtClean="0"/>
              <a:t>10/08/2025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36F959-20F3-3EF6-2831-CF270B90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639DDC-0FC1-47F2-3B81-9D7CDA64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16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9842-E39F-FC93-C6FD-1FEC2606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29356-733C-A890-7C75-2EE88C8A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61C2-8ED2-44EF-9DAE-E4FA2313B4A6}" type="datetimeFigureOut">
              <a:rPr lang="en-GB" smtClean="0"/>
              <a:t>10/08/2025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5087E-FCA1-E609-4253-9BC74141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0B7C9-FA90-84FC-7B49-51AC83EE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23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4164CB-9248-DE1D-74B5-2433F83E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61C2-8ED2-44EF-9DAE-E4FA2313B4A6}" type="datetimeFigureOut">
              <a:rPr lang="en-GB" smtClean="0"/>
              <a:t>10/08/2025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9B58C-4E14-3B93-3D18-24A58736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1D102-B23E-A38E-0F3F-5D702151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4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CBA95-ACD8-F8D6-6897-B43578F8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6CC1B-2429-CA8F-6F4D-E7154B042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9BC55-E6F4-EAF2-EB7F-454838EBF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AAD0D-6300-BFA3-097D-B6A2E3D9A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61C2-8ED2-44EF-9DAE-E4FA2313B4A6}" type="datetimeFigureOut">
              <a:rPr lang="en-GB" smtClean="0"/>
              <a:t>10/08/2025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D8602-37AE-B03A-754A-9C6B0ED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C2216-221F-14A4-FF3D-C9EE7E62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1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24E6-4D8A-C83B-5F11-DE69C3F50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0CFCF6-5F76-37FE-31A5-456216529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9B2DD-DF95-EFDA-9B6B-92532EE1F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2FB14-B012-B950-6DD0-06EDADFA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61C2-8ED2-44EF-9DAE-E4FA2313B4A6}" type="datetimeFigureOut">
              <a:rPr lang="en-GB" smtClean="0"/>
              <a:t>10/08/2025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0BC00-399A-C183-DC7A-02180145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EC0D8-1337-8061-A840-2437F9505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5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82F40-7990-5AB0-CED3-ABD754917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98373-CB18-5139-CA6A-AA42ABAC6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DD769-41BF-D5EF-49CD-460411657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961C2-8ED2-44EF-9DAE-E4FA2313B4A6}" type="datetimeFigureOut">
              <a:rPr lang="en-GB" smtClean="0"/>
              <a:t>10/08/2025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6C87E-8FF1-E687-745A-7319F727D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7D2C8-A3E0-B913-1E0D-7255AD9C5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30CD-84A6-4B8D-BA91-5C05567AB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16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3D95D-D5D2-70F6-BB3E-9B9869F83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EEA976-8267-EB83-9BAC-27800E269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2" y="1383465"/>
            <a:ext cx="11171638" cy="3755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3D83CF-B119-1FDB-86C0-3DA069D59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781" y="2390972"/>
            <a:ext cx="9144000" cy="1740157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Amanojaku" panose="02000500000000000000" pitchFamily="50" charset="0"/>
              </a:rPr>
              <a:t>1 Thessalonians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408363-E18E-186E-5D3D-1F5F650B0F62}"/>
              </a:ext>
            </a:extLst>
          </p:cNvPr>
          <p:cNvSpPr txBox="1">
            <a:spLocks/>
          </p:cNvSpPr>
          <p:nvPr/>
        </p:nvSpPr>
        <p:spPr>
          <a:xfrm>
            <a:off x="1390261" y="4224434"/>
            <a:ext cx="9411478" cy="17401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Simplifica" panose="02000000000000000000" pitchFamily="2" charset="0"/>
              </a:rPr>
              <a:t>A Gospel Church | From First Till Last </a:t>
            </a:r>
          </a:p>
        </p:txBody>
      </p:sp>
    </p:spTree>
    <p:extLst>
      <p:ext uri="{BB962C8B-B14F-4D97-AF65-F5344CB8AC3E}">
        <p14:creationId xmlns:p14="http://schemas.microsoft.com/office/powerpoint/2010/main" val="394898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6BFC28-72B4-B3BC-9EF6-270AFF399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547022-CFEE-4423-5369-446F27068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775"/>
            <a:ext cx="7679094" cy="25812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A0D396C-A481-83F4-7A5D-53E012489891}"/>
              </a:ext>
            </a:extLst>
          </p:cNvPr>
          <p:cNvSpPr txBox="1">
            <a:spLocks/>
          </p:cNvSpPr>
          <p:nvPr/>
        </p:nvSpPr>
        <p:spPr>
          <a:xfrm>
            <a:off x="218918" y="1536148"/>
            <a:ext cx="5336257" cy="1154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>
                <a:solidFill>
                  <a:schemeClr val="bg1"/>
                </a:solidFill>
                <a:latin typeface="Amanojaku" panose="02000500000000000000" pitchFamily="50" charset="0"/>
              </a:rPr>
              <a:t>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11439-F8A8-188B-FD4C-15AEDCC33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6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9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00C460-0FD4-115D-0947-2DE93B461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351263-2D77-2CAF-48C2-9DC7320DD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0146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Page 1048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BDF4F-5357-A132-EA1B-BD00DDC82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29" y="5746071"/>
            <a:ext cx="3331028" cy="11196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B024915-8FD8-CF88-CBAF-C657E46CDC94}"/>
              </a:ext>
            </a:extLst>
          </p:cNvPr>
          <p:cNvSpPr txBox="1">
            <a:spLocks/>
          </p:cNvSpPr>
          <p:nvPr/>
        </p:nvSpPr>
        <p:spPr>
          <a:xfrm>
            <a:off x="10131076" y="6083560"/>
            <a:ext cx="1264054" cy="6092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7200" dirty="0">
                <a:solidFill>
                  <a:schemeClr val="bg1"/>
                </a:solidFill>
                <a:latin typeface="Simplifica" panose="02000000000000000000" pitchFamily="2" charset="0"/>
              </a:rPr>
              <a:t>2.1-16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7772E4-79FB-4E94-34DA-A4D7E5F0498F}"/>
              </a:ext>
            </a:extLst>
          </p:cNvPr>
          <p:cNvSpPr txBox="1">
            <a:spLocks/>
          </p:cNvSpPr>
          <p:nvPr/>
        </p:nvSpPr>
        <p:spPr>
          <a:xfrm>
            <a:off x="0" y="1324953"/>
            <a:ext cx="12192000" cy="17401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manojaku" panose="02000500000000000000" pitchFamily="50" charset="0"/>
              </a:rPr>
              <a:t>A Custodian of God</a:t>
            </a:r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’</a:t>
            </a:r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manojaku" panose="02000500000000000000" pitchFamily="50" charset="0"/>
              </a:rPr>
              <a:t>s Gospel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2D2542-A5B1-AFCC-5BCB-9C521D85903A}"/>
              </a:ext>
            </a:extLst>
          </p:cNvPr>
          <p:cNvSpPr txBox="1">
            <a:spLocks/>
          </p:cNvSpPr>
          <p:nvPr/>
        </p:nvSpPr>
        <p:spPr>
          <a:xfrm>
            <a:off x="0" y="3220231"/>
            <a:ext cx="12192000" cy="17401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manojaku" panose="02000500000000000000" pitchFamily="50" charset="0"/>
              </a:rPr>
              <a:t>A Carer For God</a:t>
            </a:r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’</a:t>
            </a:r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manojaku" panose="02000500000000000000" pitchFamily="50" charset="0"/>
              </a:rPr>
              <a:t>s Church  </a:t>
            </a:r>
          </a:p>
        </p:txBody>
      </p:sp>
    </p:spTree>
    <p:extLst>
      <p:ext uri="{BB962C8B-B14F-4D97-AF65-F5344CB8AC3E}">
        <p14:creationId xmlns:p14="http://schemas.microsoft.com/office/powerpoint/2010/main" val="272184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C66C44-D75F-9168-504A-9B4ED4C97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835343-6611-2FFB-17EF-4395292A5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0146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Page 1048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B58D53-0B9C-5A67-6DF4-7BF5E3C92C06}"/>
              </a:ext>
            </a:extLst>
          </p:cNvPr>
          <p:cNvSpPr txBox="1">
            <a:spLocks/>
          </p:cNvSpPr>
          <p:nvPr/>
        </p:nvSpPr>
        <p:spPr>
          <a:xfrm>
            <a:off x="0" y="722813"/>
            <a:ext cx="12192000" cy="2286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manojaku" panose="02000500000000000000" pitchFamily="50" charset="0"/>
              </a:rPr>
              <a:t>A Continuer  Despite </a:t>
            </a:r>
          </a:p>
          <a:p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manojaku" panose="02000500000000000000" pitchFamily="50" charset="0"/>
              </a:rPr>
              <a:t>God</a:t>
            </a:r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’</a:t>
            </a:r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manojaku" panose="02000500000000000000" pitchFamily="50" charset="0"/>
              </a:rPr>
              <a:t>s Enemies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1F97CC-3EA4-FEDD-0EB3-E9A9AC8BF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7" t="12085" r="5843" b="23240"/>
          <a:stretch>
            <a:fillRect/>
          </a:stretch>
        </p:blipFill>
        <p:spPr>
          <a:xfrm>
            <a:off x="796870" y="3510698"/>
            <a:ext cx="839240" cy="747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BA1957-5D7E-57F7-3650-EBE2B6467D10}"/>
              </a:ext>
            </a:extLst>
          </p:cNvPr>
          <p:cNvSpPr txBox="1">
            <a:spLocks/>
          </p:cNvSpPr>
          <p:nvPr/>
        </p:nvSpPr>
        <p:spPr>
          <a:xfrm>
            <a:off x="1983652" y="3536989"/>
            <a:ext cx="9411478" cy="1794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Simplifica" panose="02000000000000000000" pitchFamily="2" charset="0"/>
              </a:rPr>
              <a:t>Ministry Reality - Hostility from those </a:t>
            </a:r>
          </a:p>
          <a:p>
            <a:pPr algn="l"/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Simplifica" panose="02000000000000000000" pitchFamily="2" charset="0"/>
              </a:rPr>
              <a:t>who Displease God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345C1C-E51A-EE38-5AC0-FC0DD2094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29" y="5746071"/>
            <a:ext cx="3331028" cy="111967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05338A7D-4B8C-FD8B-FE9D-2FC03B2B0660}"/>
              </a:ext>
            </a:extLst>
          </p:cNvPr>
          <p:cNvSpPr txBox="1">
            <a:spLocks/>
          </p:cNvSpPr>
          <p:nvPr/>
        </p:nvSpPr>
        <p:spPr>
          <a:xfrm>
            <a:off x="10131076" y="6083560"/>
            <a:ext cx="1264054" cy="6092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7200" dirty="0">
                <a:solidFill>
                  <a:schemeClr val="bg1"/>
                </a:solidFill>
                <a:latin typeface="Simplifica" panose="02000000000000000000" pitchFamily="2" charset="0"/>
              </a:rPr>
              <a:t>2.1-16 </a:t>
            </a:r>
          </a:p>
        </p:txBody>
      </p:sp>
    </p:spTree>
    <p:extLst>
      <p:ext uri="{BB962C8B-B14F-4D97-AF65-F5344CB8AC3E}">
        <p14:creationId xmlns:p14="http://schemas.microsoft.com/office/powerpoint/2010/main" val="28117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203BAD-E781-BFB7-DE8F-8E9ACB555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AF522-EC77-BAA3-D6C6-81521B1DB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781" y="2390972"/>
            <a:ext cx="9144000" cy="1740157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Amanojaku" panose="02000500000000000000" pitchFamily="50" charset="0"/>
              </a:rPr>
              <a:t>1 Thessalonians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3547B-51F4-4FFA-C213-6664E508D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62" y="1535865"/>
            <a:ext cx="11171638" cy="37551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46E5F6C-9217-7448-06C0-48C236F85785}"/>
              </a:ext>
            </a:extLst>
          </p:cNvPr>
          <p:cNvSpPr txBox="1">
            <a:spLocks/>
          </p:cNvSpPr>
          <p:nvPr/>
        </p:nvSpPr>
        <p:spPr>
          <a:xfrm>
            <a:off x="1247181" y="2543372"/>
            <a:ext cx="9144000" cy="17401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bg1"/>
                </a:solidFill>
                <a:latin typeface="Amanojaku" panose="02000500000000000000" pitchFamily="50" charset="0"/>
              </a:rPr>
              <a:t>1 Thessalonians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218772-9D8B-CEBA-E68A-2AB27033319A}"/>
              </a:ext>
            </a:extLst>
          </p:cNvPr>
          <p:cNvSpPr txBox="1">
            <a:spLocks/>
          </p:cNvSpPr>
          <p:nvPr/>
        </p:nvSpPr>
        <p:spPr>
          <a:xfrm>
            <a:off x="1390261" y="4224434"/>
            <a:ext cx="9411478" cy="17401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Simplifica" panose="02000000000000000000" pitchFamily="2" charset="0"/>
              </a:rPr>
              <a:t>2:17-3:13 | Page 1046-7</a:t>
            </a:r>
          </a:p>
        </p:txBody>
      </p:sp>
    </p:spTree>
    <p:extLst>
      <p:ext uri="{BB962C8B-B14F-4D97-AF65-F5344CB8AC3E}">
        <p14:creationId xmlns:p14="http://schemas.microsoft.com/office/powerpoint/2010/main" val="274409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88FEF9-8320-5A77-44D4-FDDF3ECB3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CCC0E7-1AB9-1201-CA02-6A11FDB94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0146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Page 1048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12C703-02D7-86CC-7E3C-6C0FAA10463B}"/>
              </a:ext>
            </a:extLst>
          </p:cNvPr>
          <p:cNvSpPr txBox="1">
            <a:spLocks/>
          </p:cNvSpPr>
          <p:nvPr/>
        </p:nvSpPr>
        <p:spPr>
          <a:xfrm>
            <a:off x="0" y="276736"/>
            <a:ext cx="12192000" cy="2286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manojaku" panose="02000500000000000000" pitchFamily="50" charset="0"/>
              </a:rPr>
              <a:t>When you Suffer </a:t>
            </a:r>
          </a:p>
          <a:p>
            <a:pPr>
              <a:lnSpc>
                <a:spcPct val="100000"/>
              </a:lnSpc>
            </a:pPr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manojaku" panose="02000500000000000000" pitchFamily="50" charset="0"/>
              </a:rPr>
              <a:t>For the Gospel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5B67C8-6E88-8A5D-DB18-0AB854BEF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7" t="12085" r="5843" b="23240"/>
          <a:stretch>
            <a:fillRect/>
          </a:stretch>
        </p:blipFill>
        <p:spPr>
          <a:xfrm>
            <a:off x="796870" y="2625478"/>
            <a:ext cx="839240" cy="747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1505DF-2DD9-5694-02A1-272AC3C6821A}"/>
              </a:ext>
            </a:extLst>
          </p:cNvPr>
          <p:cNvSpPr txBox="1">
            <a:spLocks/>
          </p:cNvSpPr>
          <p:nvPr/>
        </p:nvSpPr>
        <p:spPr>
          <a:xfrm>
            <a:off x="1983652" y="2439446"/>
            <a:ext cx="9411478" cy="1119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Simplifica" panose="02000000000000000000" pitchFamily="2" charset="0"/>
              </a:rPr>
              <a:t>Don’t Be Surprised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2EB7CD-6E7C-BBE8-3E23-9D2126F01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29" y="5746071"/>
            <a:ext cx="3331028" cy="111967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0417F6F-9618-B8DC-89E3-320F753C315D}"/>
              </a:ext>
            </a:extLst>
          </p:cNvPr>
          <p:cNvSpPr txBox="1">
            <a:spLocks/>
          </p:cNvSpPr>
          <p:nvPr/>
        </p:nvSpPr>
        <p:spPr>
          <a:xfrm>
            <a:off x="10028437" y="6083560"/>
            <a:ext cx="1868091" cy="6092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solidFill>
                  <a:schemeClr val="bg1"/>
                </a:solidFill>
                <a:latin typeface="Simplifica" panose="02000000000000000000" pitchFamily="2" charset="0"/>
              </a:rPr>
              <a:t>2.17-3.13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BB222-BD3D-317A-AEB2-580D12CF2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7" t="12085" r="5843" b="23240"/>
          <a:stretch>
            <a:fillRect/>
          </a:stretch>
        </p:blipFill>
        <p:spPr>
          <a:xfrm>
            <a:off x="796870" y="3658474"/>
            <a:ext cx="839240" cy="7476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92CE3CB-9622-58F8-A8F9-B56A8797A4F2}"/>
              </a:ext>
            </a:extLst>
          </p:cNvPr>
          <p:cNvSpPr txBox="1">
            <a:spLocks/>
          </p:cNvSpPr>
          <p:nvPr/>
        </p:nvSpPr>
        <p:spPr>
          <a:xfrm>
            <a:off x="1983652" y="3472442"/>
            <a:ext cx="9411478" cy="1119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Simplifica" panose="02000000000000000000" pitchFamily="2" charset="0"/>
              </a:rPr>
              <a:t>Don’t Stop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951A0-2902-DB87-FC1F-DE3307CAA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7" t="12085" r="5843" b="23240"/>
          <a:stretch>
            <a:fillRect/>
          </a:stretch>
        </p:blipFill>
        <p:spPr>
          <a:xfrm>
            <a:off x="796870" y="4592116"/>
            <a:ext cx="839240" cy="74761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06CD214-E1FA-64BE-4134-6F4DE1C40203}"/>
              </a:ext>
            </a:extLst>
          </p:cNvPr>
          <p:cNvSpPr txBox="1">
            <a:spLocks/>
          </p:cNvSpPr>
          <p:nvPr/>
        </p:nvSpPr>
        <p:spPr>
          <a:xfrm>
            <a:off x="1983652" y="4406084"/>
            <a:ext cx="9411478" cy="20630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Simplifica" panose="02000000000000000000" pitchFamily="2" charset="0"/>
              </a:rPr>
              <a:t>Do Strengthen and Take Strength From Each Other</a:t>
            </a:r>
          </a:p>
        </p:txBody>
      </p:sp>
    </p:spTree>
    <p:extLst>
      <p:ext uri="{BB962C8B-B14F-4D97-AF65-F5344CB8AC3E}">
        <p14:creationId xmlns:p14="http://schemas.microsoft.com/office/powerpoint/2010/main" val="22635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30F8D7-4B08-987A-033F-93D758D4D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F4F771-58F4-96B1-4514-44D236D12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0146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Page 1048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CB20F4-6801-A637-7426-4BDBF7D182EC}"/>
              </a:ext>
            </a:extLst>
          </p:cNvPr>
          <p:cNvSpPr txBox="1">
            <a:spLocks/>
          </p:cNvSpPr>
          <p:nvPr/>
        </p:nvSpPr>
        <p:spPr>
          <a:xfrm>
            <a:off x="0" y="2285959"/>
            <a:ext cx="12192000" cy="2286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manojaku" panose="02000500000000000000" pitchFamily="50" charset="0"/>
              </a:rPr>
              <a:t>As God Himself</a:t>
            </a:r>
          </a:p>
          <a:p>
            <a:r>
              <a:rPr lang="en-GB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manojaku" panose="02000500000000000000" pitchFamily="50" charset="0"/>
              </a:rPr>
              <a:t>Keeps You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FB2437-37C9-0B6B-B357-DC15EF0B2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29" y="5746071"/>
            <a:ext cx="3331028" cy="111967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F059003-9ACB-10F3-2448-7BAB2F0ECF1F}"/>
              </a:ext>
            </a:extLst>
          </p:cNvPr>
          <p:cNvSpPr txBox="1">
            <a:spLocks/>
          </p:cNvSpPr>
          <p:nvPr/>
        </p:nvSpPr>
        <p:spPr>
          <a:xfrm>
            <a:off x="10028437" y="6083560"/>
            <a:ext cx="1868091" cy="6092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solidFill>
                  <a:schemeClr val="bg1"/>
                </a:solidFill>
                <a:latin typeface="Simplifica" panose="02000000000000000000" pitchFamily="2" charset="0"/>
              </a:rPr>
              <a:t>2.17-3.13 </a:t>
            </a:r>
          </a:p>
        </p:txBody>
      </p:sp>
    </p:spTree>
    <p:extLst>
      <p:ext uri="{BB962C8B-B14F-4D97-AF65-F5344CB8AC3E}">
        <p14:creationId xmlns:p14="http://schemas.microsoft.com/office/powerpoint/2010/main" val="2288836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Words>79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Amanojaku</vt:lpstr>
      <vt:lpstr>Calibri Light</vt:lpstr>
      <vt:lpstr>Simplifica</vt:lpstr>
      <vt:lpstr>Algerian</vt:lpstr>
      <vt:lpstr>Calibri</vt:lpstr>
      <vt:lpstr>Arial</vt:lpstr>
      <vt:lpstr>Office Theme</vt:lpstr>
      <vt:lpstr>1 Thessalonians</vt:lpstr>
      <vt:lpstr>PowerPoint Presentation</vt:lpstr>
      <vt:lpstr>PowerPoint Presentation</vt:lpstr>
      <vt:lpstr>PowerPoint Presentation</vt:lpstr>
      <vt:lpstr>1 Thessalonians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Smith</dc:creator>
  <cp:lastModifiedBy>Martin Smith</cp:lastModifiedBy>
  <cp:revision>26</cp:revision>
  <dcterms:created xsi:type="dcterms:W3CDTF">2025-07-25T10:31:44Z</dcterms:created>
  <dcterms:modified xsi:type="dcterms:W3CDTF">2025-08-10T08:03:05Z</dcterms:modified>
</cp:coreProperties>
</file>