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65" r:id="rId3"/>
    <p:sldId id="273" r:id="rId4"/>
    <p:sldId id="259" r:id="rId5"/>
    <p:sldId id="266" r:id="rId6"/>
    <p:sldId id="271" r:id="rId7"/>
    <p:sldId id="268" r:id="rId8"/>
    <p:sldId id="267" r:id="rId9"/>
  </p:sldIdLst>
  <p:sldSz cx="12192000" cy="6858000"/>
  <p:notesSz cx="6858000" cy="9144000"/>
  <p:embeddedFontLst>
    <p:embeddedFont>
      <p:font typeface="Amanojaku" panose="02000500000000000000" pitchFamily="50" charset="0"/>
      <p:regular r:id="rId10"/>
    </p:embeddedFont>
    <p:embeddedFont>
      <p:font typeface="Simplifica" panose="02000000000000000000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5A6C-19C8-479A-F10B-92D0AE729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6EFC8-5DAB-F496-C110-ECDB74160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A65E-AA0D-1886-67E3-59E4974A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1F41F-2EAF-53C8-8F2D-6EF263C2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232C3-E8F1-D161-E42C-FDC8426E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5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AC67-8C2F-3CC1-A206-54614B46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3F9F7-E9A8-DDC9-BB15-FAB5A3AD8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8D5EA-EC30-B3E3-25DB-B2A801A6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86E3-DE48-95EC-0157-0274CD25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1F9E-95CB-28C4-A16E-2A2067BF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2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FCE84-A16B-91FE-07E5-62F65CA44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7E9E1-3073-F00B-60EF-B95F139D8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B50DA-A394-C113-885B-5794AA4A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79FEE-5564-D944-28CC-81400D80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433A-18BC-BB4A-4CAD-267E9036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6661-2833-9C41-DBEA-266336C8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2E93-245E-AC66-1E9D-AE4ED7109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7C5D4-6182-B8B8-55BB-CEDBF6F0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E3428-F00C-9F99-45F4-0A43740D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161A9-C146-94E7-6FEF-9395C5AE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6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DD9E-9D1C-9FB5-E124-7CD52AD4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6C391-0E2B-0523-E13A-130D763BF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05572-C5BF-B8CA-C087-0E312FC3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D8495-130A-B30A-24AD-09942879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A346C-172A-C232-941F-B8333D39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7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F08F-493E-EBBA-FFA2-8015BC3D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BE09-3356-A85A-D1A0-892FCBEBD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3792D-E564-9FFD-AF11-4EBD4D0B7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E4FA8-0CC1-D2C0-B4DD-0DA579CC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85E34-1196-CC6A-C431-B15D47AB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F0B4-FF30-6777-023A-16FACBA2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0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FA0C-4AC6-2110-CBDD-9CA053A0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3776D-9EC2-C097-1126-E16B34295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07AD3-E3D9-48DF-06EF-FD260FB7F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0F5B6-C080-4688-DD9B-79CB6970E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070CA-2194-2CF7-D821-371799020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8FE3C3-007D-87E1-4401-635D6BF4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6F959-20F3-3EF6-2831-CF270B90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39DDC-0FC1-47F2-3B81-9D7CDA64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6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9842-E39F-FC93-C6FD-1FEC2606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29356-733C-A890-7C75-2EE88C8A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5087E-FCA1-E609-4253-9BC74141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0B7C9-FA90-84FC-7B49-51AC83EE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3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164CB-9248-DE1D-74B5-2433F83E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9B58C-4E14-3B93-3D18-24A58736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1D102-B23E-A38E-0F3F-5D702151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4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BA95-ACD8-F8D6-6897-B43578F8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CC1B-2429-CA8F-6F4D-E7154B042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9BC55-E6F4-EAF2-EB7F-454838EBF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AAD0D-6300-BFA3-097D-B6A2E3D9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D8602-37AE-B03A-754A-9C6B0ED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C2216-221F-14A4-FF3D-C9EE7E62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1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24E6-4D8A-C83B-5F11-DE69C3F5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CFCF6-5F76-37FE-31A5-456216529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9B2DD-DF95-EFDA-9B6B-92532EE1F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2FB14-B012-B950-6DD0-06EDADFA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0BC00-399A-C183-DC7A-02180145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C0D8-1337-8061-A840-2437F950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82F40-7990-5AB0-CED3-ABD75491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98373-CB18-5139-CA6A-AA42ABAC6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DD769-41BF-D5EF-49CD-460411657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61C2-8ED2-44EF-9DAE-E4FA2313B4A6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C87E-8FF1-E687-745A-7319F727D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7D2C8-A3E0-B913-1E0D-7255AD9C5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6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484FF-2F95-A56C-02AD-9E9AFBE1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rtwork Depicting St. Paul the Apostle">
            <a:extLst>
              <a:ext uri="{FF2B5EF4-FFF2-40B4-BE49-F238E27FC236}">
                <a16:creationId xmlns:a16="http://schemas.microsoft.com/office/drawing/2014/main" id="{497A95D0-D849-4C16-7278-11E1B439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76" y="-57150"/>
            <a:ext cx="6263626" cy="78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ul, Apostle of Christ - Plugged In">
            <a:extLst>
              <a:ext uri="{FF2B5EF4-FFF2-40B4-BE49-F238E27FC236}">
                <a16:creationId xmlns:a16="http://schemas.microsoft.com/office/drawing/2014/main" id="{8C0C8099-32BD-D6AA-1308-F0710E34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-57150"/>
            <a:ext cx="60769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int Paul the Apostle – Museum of Fine Arts, Budapest">
            <a:extLst>
              <a:ext uri="{FF2B5EF4-FFF2-40B4-BE49-F238E27FC236}">
                <a16:creationId xmlns:a16="http://schemas.microsoft.com/office/drawing/2014/main" id="{CEFC2396-4C84-EBDC-D252-EB07A16E5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63" y="5321796"/>
            <a:ext cx="4016473" cy="50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ul the Apostle and Jewish Christianity - Wikipedia">
            <a:extLst>
              <a:ext uri="{FF2B5EF4-FFF2-40B4-BE49-F238E27FC236}">
                <a16:creationId xmlns:a16="http://schemas.microsoft.com/office/drawing/2014/main" id="{853534DA-AA2A-C225-ED3D-4ECA39B0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12" y="3165042"/>
            <a:ext cx="4974188" cy="36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silica of St. Paul Outside the Walls: Tomb of the Apostle Paul! - Kims  History Travel">
            <a:extLst>
              <a:ext uri="{FF2B5EF4-FFF2-40B4-BE49-F238E27FC236}">
                <a16:creationId xmlns:a16="http://schemas.microsoft.com/office/drawing/2014/main" id="{B85BC857-42C9-122B-116F-35D7B724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73750"/>
            <a:ext cx="4572000" cy="43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ul the Simple St. Paul the Simple of Egypt was a hermit and disciple of  St. Anthony. St John, the Abbot of Sinai wrote &quot;Paul the Simple was a clear  example for">
            <a:extLst>
              <a:ext uri="{FF2B5EF4-FFF2-40B4-BE49-F238E27FC236}">
                <a16:creationId xmlns:a16="http://schemas.microsoft.com/office/drawing/2014/main" id="{6D064EB6-49ED-3462-FCEE-499DA89A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71" y="745976"/>
            <a:ext cx="3775658" cy="50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03BAD-E781-BFB7-DE8F-8E9ACB555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F522-EC77-BAA3-D6C6-81521B1DB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781" y="2390972"/>
            <a:ext cx="9144000" cy="1740157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Amanojaku" panose="02000500000000000000" pitchFamily="50" charset="0"/>
              </a:rPr>
              <a:t>1 Thessalonians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3547B-51F4-4FFA-C213-6664E508D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62" y="1535865"/>
            <a:ext cx="11171638" cy="37551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6E5F6C-9217-7448-06C0-48C236F85785}"/>
              </a:ext>
            </a:extLst>
          </p:cNvPr>
          <p:cNvSpPr txBox="1">
            <a:spLocks/>
          </p:cNvSpPr>
          <p:nvPr/>
        </p:nvSpPr>
        <p:spPr>
          <a:xfrm>
            <a:off x="1247181" y="2543372"/>
            <a:ext cx="9144000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  <a:latin typeface="Amanojaku" panose="02000500000000000000" pitchFamily="50" charset="0"/>
              </a:rPr>
              <a:t>1 Thessalonians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18772-9D8B-CEBA-E68A-2AB27033319A}"/>
              </a:ext>
            </a:extLst>
          </p:cNvPr>
          <p:cNvSpPr txBox="1">
            <a:spLocks/>
          </p:cNvSpPr>
          <p:nvPr/>
        </p:nvSpPr>
        <p:spPr>
          <a:xfrm>
            <a:off x="1390261" y="4224434"/>
            <a:ext cx="9411478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2:1-16 | Page 1046</a:t>
            </a:r>
          </a:p>
        </p:txBody>
      </p:sp>
    </p:spTree>
    <p:extLst>
      <p:ext uri="{BB962C8B-B14F-4D97-AF65-F5344CB8AC3E}">
        <p14:creationId xmlns:p14="http://schemas.microsoft.com/office/powerpoint/2010/main" val="27440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BFC28-72B4-B3BC-9EF6-270AFF399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547022-CFEE-4423-5369-446F27068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775"/>
            <a:ext cx="7679094" cy="25812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0D396C-A481-83F4-7A5D-53E012489891}"/>
              </a:ext>
            </a:extLst>
          </p:cNvPr>
          <p:cNvSpPr txBox="1">
            <a:spLocks/>
          </p:cNvSpPr>
          <p:nvPr/>
        </p:nvSpPr>
        <p:spPr>
          <a:xfrm>
            <a:off x="218918" y="1536148"/>
            <a:ext cx="5336257" cy="1154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chemeClr val="bg1"/>
                </a:solidFill>
                <a:latin typeface="Amanojaku" panose="02000500000000000000" pitchFamily="50" charset="0"/>
              </a:rPr>
              <a:t>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11439-F8A8-188B-FD4C-15AEDCC33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67" y="0"/>
            <a:ext cx="6858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E5DCFE-8372-0E25-3596-B0A7F9B3C745}"/>
              </a:ext>
            </a:extLst>
          </p:cNvPr>
          <p:cNvSpPr txBox="1">
            <a:spLocks/>
          </p:cNvSpPr>
          <p:nvPr/>
        </p:nvSpPr>
        <p:spPr>
          <a:xfrm>
            <a:off x="1582436" y="3266223"/>
            <a:ext cx="9411478" cy="118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The Situation?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49387E-8C2E-55C7-B3BE-4A1D25DB64B8}"/>
              </a:ext>
            </a:extLst>
          </p:cNvPr>
          <p:cNvSpPr txBox="1">
            <a:spLocks/>
          </p:cNvSpPr>
          <p:nvPr/>
        </p:nvSpPr>
        <p:spPr>
          <a:xfrm>
            <a:off x="1582436" y="4296229"/>
            <a:ext cx="9411478" cy="118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Leadership Lessons?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EB6F9C-83F6-54E3-1D5E-24B4BF8744EC}"/>
              </a:ext>
            </a:extLst>
          </p:cNvPr>
          <p:cNvSpPr txBox="1">
            <a:spLocks/>
          </p:cNvSpPr>
          <p:nvPr/>
        </p:nvSpPr>
        <p:spPr>
          <a:xfrm>
            <a:off x="1582436" y="5271173"/>
            <a:ext cx="9411478" cy="118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As an Example?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470351-C935-C5E4-AA85-F00F260CCCB0}"/>
              </a:ext>
            </a:extLst>
          </p:cNvPr>
          <p:cNvGrpSpPr/>
          <p:nvPr/>
        </p:nvGrpSpPr>
        <p:grpSpPr>
          <a:xfrm>
            <a:off x="410546" y="3429000"/>
            <a:ext cx="1045029" cy="943369"/>
            <a:chOff x="2791042" y="3202978"/>
            <a:chExt cx="839240" cy="7476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CB429B-10DA-C131-CBE8-606E5E02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7" t="12085" r="54244" b="23240"/>
            <a:stretch>
              <a:fillRect/>
            </a:stretch>
          </p:blipFill>
          <p:spPr>
            <a:xfrm>
              <a:off x="2791042" y="3202978"/>
              <a:ext cx="839240" cy="7476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B573D4-8CF7-4965-07BE-98FD8FABB821}"/>
                </a:ext>
              </a:extLst>
            </p:cNvPr>
            <p:cNvSpPr txBox="1"/>
            <p:nvPr/>
          </p:nvSpPr>
          <p:spPr>
            <a:xfrm>
              <a:off x="2972288" y="3446426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Amanojaku" panose="02000500000000000000" pitchFamily="50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6ADB80-76A6-FD09-0476-7EBEA0B5A7F9}"/>
              </a:ext>
            </a:extLst>
          </p:cNvPr>
          <p:cNvGrpSpPr/>
          <p:nvPr/>
        </p:nvGrpSpPr>
        <p:grpSpPr>
          <a:xfrm>
            <a:off x="410546" y="4464387"/>
            <a:ext cx="1045029" cy="943369"/>
            <a:chOff x="2791042" y="3202978"/>
            <a:chExt cx="839240" cy="7476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86EE43-BB08-1CF1-11B4-41E1D934B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7" t="12085" r="54244" b="23240"/>
            <a:stretch>
              <a:fillRect/>
            </a:stretch>
          </p:blipFill>
          <p:spPr>
            <a:xfrm>
              <a:off x="2791042" y="3202978"/>
              <a:ext cx="839240" cy="74761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7C1F59-4EA8-F62D-6344-BA4E761AB107}"/>
                </a:ext>
              </a:extLst>
            </p:cNvPr>
            <p:cNvSpPr txBox="1"/>
            <p:nvPr/>
          </p:nvSpPr>
          <p:spPr>
            <a:xfrm>
              <a:off x="2957059" y="3446426"/>
              <a:ext cx="413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Amanojaku" panose="02000500000000000000" pitchFamily="50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3537AC-2F73-9520-1DF9-04719B304AE0}"/>
              </a:ext>
            </a:extLst>
          </p:cNvPr>
          <p:cNvGrpSpPr/>
          <p:nvPr/>
        </p:nvGrpSpPr>
        <p:grpSpPr>
          <a:xfrm>
            <a:off x="410546" y="5455445"/>
            <a:ext cx="1045029" cy="943369"/>
            <a:chOff x="2791042" y="3202978"/>
            <a:chExt cx="839240" cy="7476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6EE1CC-2D87-A84A-1B0F-8AA2400A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7" t="12085" r="54244" b="23240"/>
            <a:stretch>
              <a:fillRect/>
            </a:stretch>
          </p:blipFill>
          <p:spPr>
            <a:xfrm>
              <a:off x="2791042" y="3202978"/>
              <a:ext cx="839240" cy="74761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5863F4-7298-B998-BF45-CDCD814CA88A}"/>
                </a:ext>
              </a:extLst>
            </p:cNvPr>
            <p:cNvSpPr txBox="1"/>
            <p:nvPr/>
          </p:nvSpPr>
          <p:spPr>
            <a:xfrm>
              <a:off x="2961067" y="3446426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Amanojaku" panose="02000500000000000000" pitchFamily="50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31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83D95D-D5D2-70F6-BB3E-9B9869F83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EA976-8267-EB83-9BAC-27800E269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2" y="1383465"/>
            <a:ext cx="11171638" cy="3755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3D83CF-B119-1FDB-86C0-3DA069D59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781" y="2390972"/>
            <a:ext cx="9144000" cy="1740157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Amanojaku" panose="02000500000000000000" pitchFamily="50" charset="0"/>
              </a:rPr>
              <a:t>1 Thessalonians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408363-E18E-186E-5D3D-1F5F650B0F62}"/>
              </a:ext>
            </a:extLst>
          </p:cNvPr>
          <p:cNvSpPr txBox="1">
            <a:spLocks/>
          </p:cNvSpPr>
          <p:nvPr/>
        </p:nvSpPr>
        <p:spPr>
          <a:xfrm>
            <a:off x="1390261" y="4224434"/>
            <a:ext cx="9411478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A Gospel Church | From First Till Last </a:t>
            </a:r>
          </a:p>
        </p:txBody>
      </p:sp>
    </p:spTree>
    <p:extLst>
      <p:ext uri="{BB962C8B-B14F-4D97-AF65-F5344CB8AC3E}">
        <p14:creationId xmlns:p14="http://schemas.microsoft.com/office/powerpoint/2010/main" val="39885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00C460-0FD4-115D-0947-2DE93B461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351263-2D77-2CAF-48C2-9DC7320DD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0146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Page 1048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BDF4F-5357-A132-EA1B-BD00DDC82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29" y="5746071"/>
            <a:ext cx="3331028" cy="11196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024915-8FD8-CF88-CBAF-C657E46CDC94}"/>
              </a:ext>
            </a:extLst>
          </p:cNvPr>
          <p:cNvSpPr txBox="1">
            <a:spLocks/>
          </p:cNvSpPr>
          <p:nvPr/>
        </p:nvSpPr>
        <p:spPr>
          <a:xfrm>
            <a:off x="10131076" y="6083560"/>
            <a:ext cx="1264054" cy="609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bg1"/>
                </a:solidFill>
                <a:latin typeface="Simplifica" panose="02000000000000000000" pitchFamily="2" charset="0"/>
              </a:rPr>
              <a:t>2.1-16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7772E4-79FB-4E94-34DA-A4D7E5F049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A Custodian of Gods Gospel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64DA5F-2FF6-BC5B-4B60-965C8D111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12085" r="54244" b="23240"/>
          <a:stretch>
            <a:fillRect/>
          </a:stretch>
        </p:blipFill>
        <p:spPr>
          <a:xfrm>
            <a:off x="1526446" y="3403682"/>
            <a:ext cx="839240" cy="74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E5941E-6B15-68BC-9032-4914DBB90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t="12085" r="5843" b="23240"/>
          <a:stretch>
            <a:fillRect/>
          </a:stretch>
        </p:blipFill>
        <p:spPr>
          <a:xfrm>
            <a:off x="796870" y="2105187"/>
            <a:ext cx="839240" cy="747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41CAA-F299-9D44-43BF-B6A3121FE2D2}"/>
              </a:ext>
            </a:extLst>
          </p:cNvPr>
          <p:cNvSpPr txBox="1">
            <a:spLocks/>
          </p:cNvSpPr>
          <p:nvPr/>
        </p:nvSpPr>
        <p:spPr>
          <a:xfrm>
            <a:off x="1983652" y="1870451"/>
            <a:ext cx="9411478" cy="118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Preaching Goal - Pleasing God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FBE73-09AA-21FE-19E0-DF02649DC342}"/>
              </a:ext>
            </a:extLst>
          </p:cNvPr>
          <p:cNvSpPr txBox="1">
            <a:spLocks/>
          </p:cNvSpPr>
          <p:nvPr/>
        </p:nvSpPr>
        <p:spPr>
          <a:xfrm>
            <a:off x="2713228" y="3183032"/>
            <a:ext cx="9411478" cy="118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Not Pleasing Himself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873E6-F2FA-650C-E345-7F2E521E6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t="12085" r="5843" b="23240"/>
          <a:stretch>
            <a:fillRect/>
          </a:stretch>
        </p:blipFill>
        <p:spPr>
          <a:xfrm rot="16200000">
            <a:off x="1501845" y="4747992"/>
            <a:ext cx="839240" cy="7476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AFC6A93-3EED-4A66-E1F5-B4C3DDB7BAE0}"/>
              </a:ext>
            </a:extLst>
          </p:cNvPr>
          <p:cNvSpPr txBox="1">
            <a:spLocks/>
          </p:cNvSpPr>
          <p:nvPr/>
        </p:nvSpPr>
        <p:spPr>
          <a:xfrm>
            <a:off x="2684046" y="4563784"/>
            <a:ext cx="9411478" cy="118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Or Pleasing Others</a:t>
            </a:r>
          </a:p>
        </p:txBody>
      </p:sp>
    </p:spTree>
    <p:extLst>
      <p:ext uri="{BB962C8B-B14F-4D97-AF65-F5344CB8AC3E}">
        <p14:creationId xmlns:p14="http://schemas.microsoft.com/office/powerpoint/2010/main" val="27218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B798A1-87DA-9714-E701-2ED7CBEE2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548CF5-279E-ADDE-8256-2DEC5C90D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0146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Page 1048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7FA38-1F38-CB17-6C9F-B419A5501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29" y="5746071"/>
            <a:ext cx="3331028" cy="11196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F82C57-AD83-55AB-C612-EEA394078846}"/>
              </a:ext>
            </a:extLst>
          </p:cNvPr>
          <p:cNvSpPr txBox="1">
            <a:spLocks/>
          </p:cNvSpPr>
          <p:nvPr/>
        </p:nvSpPr>
        <p:spPr>
          <a:xfrm>
            <a:off x="10131076" y="6083560"/>
            <a:ext cx="1264054" cy="609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bg1"/>
                </a:solidFill>
                <a:latin typeface="Simplifica" panose="02000000000000000000" pitchFamily="2" charset="0"/>
              </a:rPr>
              <a:t>2.1-16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6FE935-FBAF-0F27-331E-5CF8B16EB4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A Carer For Gods Church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E57898-8628-24A5-9682-BB9C6A8E3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12085" r="54244" b="23240"/>
          <a:stretch>
            <a:fillRect/>
          </a:stretch>
        </p:blipFill>
        <p:spPr>
          <a:xfrm>
            <a:off x="1216490" y="3438477"/>
            <a:ext cx="839240" cy="74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910E03-4893-F941-EC6B-7BF067C09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t="12085" r="5843" b="23240"/>
          <a:stretch>
            <a:fillRect/>
          </a:stretch>
        </p:blipFill>
        <p:spPr>
          <a:xfrm>
            <a:off x="796870" y="2105187"/>
            <a:ext cx="839240" cy="747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9E95D-8364-F9B6-BAC5-BD40A659508F}"/>
              </a:ext>
            </a:extLst>
          </p:cNvPr>
          <p:cNvSpPr txBox="1">
            <a:spLocks/>
          </p:cNvSpPr>
          <p:nvPr/>
        </p:nvSpPr>
        <p:spPr>
          <a:xfrm>
            <a:off x="1983652" y="1870451"/>
            <a:ext cx="9411478" cy="118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Ministry Goal - Them Pleasing God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CFE296-84A1-ACD8-619E-13DDD617E19B}"/>
              </a:ext>
            </a:extLst>
          </p:cNvPr>
          <p:cNvSpPr txBox="1">
            <a:spLocks/>
          </p:cNvSpPr>
          <p:nvPr/>
        </p:nvSpPr>
        <p:spPr>
          <a:xfrm>
            <a:off x="2403272" y="3217827"/>
            <a:ext cx="9411478" cy="118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Ministry Model - Toil and Teaching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CF1C0C-0169-014B-5925-A7A451C1C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t="12085" r="5843" b="23240"/>
          <a:stretch>
            <a:fillRect/>
          </a:stretch>
        </p:blipFill>
        <p:spPr>
          <a:xfrm rot="16200000">
            <a:off x="1170675" y="4622976"/>
            <a:ext cx="839240" cy="7476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BC3D8A1-15F1-6ABD-CF1F-AE4E7D5DD8F4}"/>
              </a:ext>
            </a:extLst>
          </p:cNvPr>
          <p:cNvSpPr txBox="1">
            <a:spLocks/>
          </p:cNvSpPr>
          <p:nvPr/>
        </p:nvSpPr>
        <p:spPr>
          <a:xfrm>
            <a:off x="2352876" y="4438768"/>
            <a:ext cx="9839124" cy="118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Ministry Manner - Gentle, Godly, Giving</a:t>
            </a:r>
          </a:p>
        </p:txBody>
      </p:sp>
    </p:spTree>
    <p:extLst>
      <p:ext uri="{BB962C8B-B14F-4D97-AF65-F5344CB8AC3E}">
        <p14:creationId xmlns:p14="http://schemas.microsoft.com/office/powerpoint/2010/main" val="10352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66C44-D75F-9168-504A-9B4ED4C97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835343-6611-2FFB-17EF-4395292A5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0146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Page 1048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B58D53-0B9C-5A67-6DF4-7BF5E3C92C06}"/>
              </a:ext>
            </a:extLst>
          </p:cNvPr>
          <p:cNvSpPr txBox="1">
            <a:spLocks/>
          </p:cNvSpPr>
          <p:nvPr/>
        </p:nvSpPr>
        <p:spPr>
          <a:xfrm>
            <a:off x="0" y="722813"/>
            <a:ext cx="12192000" cy="2286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A Continuer  Despite </a:t>
            </a:r>
          </a:p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Gods Enemies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1F97CC-3EA4-FEDD-0EB3-E9A9AC8BF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t="12085" r="5843" b="23240"/>
          <a:stretch>
            <a:fillRect/>
          </a:stretch>
        </p:blipFill>
        <p:spPr>
          <a:xfrm>
            <a:off x="796870" y="3510698"/>
            <a:ext cx="839240" cy="747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A1957-5D7E-57F7-3650-EBE2B6467D10}"/>
              </a:ext>
            </a:extLst>
          </p:cNvPr>
          <p:cNvSpPr txBox="1">
            <a:spLocks/>
          </p:cNvSpPr>
          <p:nvPr/>
        </p:nvSpPr>
        <p:spPr>
          <a:xfrm>
            <a:off x="1983652" y="3536989"/>
            <a:ext cx="9411478" cy="1794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Ministry Reality - Hostility from those </a:t>
            </a:r>
          </a:p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who Displease God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345C1C-E51A-EE38-5AC0-FC0DD2094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29" y="5746071"/>
            <a:ext cx="3331028" cy="111967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5338A7D-4B8C-FD8B-FE9D-2FC03B2B0660}"/>
              </a:ext>
            </a:extLst>
          </p:cNvPr>
          <p:cNvSpPr txBox="1">
            <a:spLocks/>
          </p:cNvSpPr>
          <p:nvPr/>
        </p:nvSpPr>
        <p:spPr>
          <a:xfrm>
            <a:off x="10131076" y="6083560"/>
            <a:ext cx="1264054" cy="609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bg1"/>
                </a:solidFill>
                <a:latin typeface="Simplifica" panose="02000000000000000000" pitchFamily="2" charset="0"/>
              </a:rPr>
              <a:t>2.1-16 </a:t>
            </a:r>
          </a:p>
        </p:txBody>
      </p:sp>
    </p:spTree>
    <p:extLst>
      <p:ext uri="{BB962C8B-B14F-4D97-AF65-F5344CB8AC3E}">
        <p14:creationId xmlns:p14="http://schemas.microsoft.com/office/powerpoint/2010/main" val="28117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6A866-9BC9-F27E-C95A-9BB791FBF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7585A-F959-53E7-84CE-A4955EC2A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2" y="1383465"/>
            <a:ext cx="11171638" cy="3755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E12F13-14BF-F189-FBE5-2AE08C5E9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781" y="2390972"/>
            <a:ext cx="9144000" cy="1740157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Amanojaku" panose="02000500000000000000" pitchFamily="50" charset="0"/>
              </a:rPr>
              <a:t>1 Thessalonians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806302-0499-7953-D6F7-4A4974D33048}"/>
              </a:ext>
            </a:extLst>
          </p:cNvPr>
          <p:cNvSpPr txBox="1">
            <a:spLocks/>
          </p:cNvSpPr>
          <p:nvPr/>
        </p:nvSpPr>
        <p:spPr>
          <a:xfrm>
            <a:off x="1390261" y="4224434"/>
            <a:ext cx="9411478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A Gospel Church | From First Till Last </a:t>
            </a:r>
          </a:p>
        </p:txBody>
      </p:sp>
    </p:spTree>
    <p:extLst>
      <p:ext uri="{BB962C8B-B14F-4D97-AF65-F5344CB8AC3E}">
        <p14:creationId xmlns:p14="http://schemas.microsoft.com/office/powerpoint/2010/main" val="16077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107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Amanojaku</vt:lpstr>
      <vt:lpstr>Calibri Light</vt:lpstr>
      <vt:lpstr>Simplifica</vt:lpstr>
      <vt:lpstr>Arial</vt:lpstr>
      <vt:lpstr>Calibri</vt:lpstr>
      <vt:lpstr>Office Theme</vt:lpstr>
      <vt:lpstr>PowerPoint Presentation</vt:lpstr>
      <vt:lpstr>1 Thessalonians</vt:lpstr>
      <vt:lpstr>PowerPoint Presentation</vt:lpstr>
      <vt:lpstr>1 Thessalonians</vt:lpstr>
      <vt:lpstr>PowerPoint Presentation</vt:lpstr>
      <vt:lpstr>PowerPoint Presentation</vt:lpstr>
      <vt:lpstr>PowerPoint Presentation</vt:lpstr>
      <vt:lpstr>1 Thessalonians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Smith</dc:creator>
  <cp:lastModifiedBy>Martin Smith</cp:lastModifiedBy>
  <cp:revision>17</cp:revision>
  <dcterms:created xsi:type="dcterms:W3CDTF">2025-07-25T10:31:44Z</dcterms:created>
  <dcterms:modified xsi:type="dcterms:W3CDTF">2025-08-04T09:54:16Z</dcterms:modified>
</cp:coreProperties>
</file>