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oppins"/>
      <p:regular r:id="rId14"/>
      <p:bold r:id="rId15"/>
      <p:italic r:id="rId16"/>
      <p:boldItalic r:id="rId17"/>
    </p:embeddedFont>
    <p:embeddedFont>
      <p:font typeface="Kaushan Script"/>
      <p:regular r:id="rId18"/>
    </p:embeddedFont>
    <p:embeddedFont>
      <p:font typeface="IM Fell Great Primer SC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oppins-bold.fntdata"/><Relationship Id="rId14" Type="http://schemas.openxmlformats.org/officeDocument/2006/relationships/font" Target="fonts/Poppins-regular.fntdata"/><Relationship Id="rId17" Type="http://schemas.openxmlformats.org/officeDocument/2006/relationships/font" Target="fonts/Poppins-boldItalic.fntdata"/><Relationship Id="rId16" Type="http://schemas.openxmlformats.org/officeDocument/2006/relationships/font" Target="fonts/Poppins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IMFellGreatPrimerSC-regular.fntdata"/><Relationship Id="rId6" Type="http://schemas.openxmlformats.org/officeDocument/2006/relationships/slide" Target="slides/slide1.xml"/><Relationship Id="rId18" Type="http://schemas.openxmlformats.org/officeDocument/2006/relationships/font" Target="fonts/KaushanScrip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6ec6915066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6ec6915066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2bb3a2a61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32bb3a2a61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6ec7ed1c1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36ec7ed1c1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6ec7ed1c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36ec7ed1c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6ec7ed1c1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6ec7ed1c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6ec7ed1c1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6ec7ed1c1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ec7ed1c1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ec7ed1c1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ec7ed1c1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ec7ed1c1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3440775" y="744575"/>
            <a:ext cx="130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ng Lyrics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ice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ble Reading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17299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idx="2"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Poppins"/>
              <a:buNone/>
              <a:defRPr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Samuel">
  <p:cSld name="SECTION_HEADER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63675" y="309884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 Fell Great Primer SC"/>
              <a:buNone/>
              <a:defRPr sz="6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6"/>
          <p:cNvSpPr txBox="1"/>
          <p:nvPr>
            <p:ph idx="2" type="title"/>
          </p:nvPr>
        </p:nvSpPr>
        <p:spPr>
          <a:xfrm>
            <a:off x="571500" y="1480725"/>
            <a:ext cx="82434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M Fell Great Primer SC"/>
              <a:buNone/>
              <a:defRPr sz="45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263" y="26588"/>
            <a:ext cx="7635474" cy="50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