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9" r:id="rId2"/>
    <p:sldId id="265" r:id="rId3"/>
    <p:sldId id="266" r:id="rId4"/>
    <p:sldId id="268" r:id="rId5"/>
    <p:sldId id="267" r:id="rId6"/>
  </p:sldIdLst>
  <p:sldSz cx="12192000" cy="6858000"/>
  <p:notesSz cx="6858000" cy="9144000"/>
  <p:embeddedFontLst>
    <p:embeddedFont>
      <p:font typeface="Amanojaku" panose="02000500000000000000" pitchFamily="50" charset="0"/>
      <p:regular r:id="rId7"/>
    </p:embeddedFont>
    <p:embeddedFont>
      <p:font typeface="Simplifica" panose="02000000000000000000" pitchFamily="2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15A6C-19C8-479A-F10B-92D0AE729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D6EFC8-5DAB-F496-C110-ECDB74160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9A65E-AA0D-1886-67E3-59E4974AE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1F41F-2EAF-53C8-8F2D-6EF263C2C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232C3-E8F1-D161-E42C-FDC8426E4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357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FAC67-8C2F-3CC1-A206-54614B462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3F9F7-E9A8-DDC9-BB15-FAB5A3AD8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8D5EA-EC30-B3E3-25DB-B2A801A6D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E86E3-DE48-95EC-0157-0274CD258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91F9E-95CB-28C4-A16E-2A2067BF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CFCE84-A16B-91FE-07E5-62F65CA44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7E9E1-3073-F00B-60EF-B95F139D8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B50DA-A394-C113-885B-5794AA4A8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79FEE-5564-D944-28CC-81400D80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6433A-18BC-BB4A-4CAD-267E90367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2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66661-2833-9C41-DBEA-266336C83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42E93-245E-AC66-1E9D-AE4ED7109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7C5D4-6182-B8B8-55BB-CEDBF6F0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E3428-F00C-9F99-45F4-0A43740D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161A9-C146-94E7-6FEF-9395C5AE7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36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DD9E-9D1C-9FB5-E124-7CD52AD4C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6C391-0E2B-0523-E13A-130D763BF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05572-C5BF-B8CA-C087-0E312FC34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D8495-130A-B30A-24AD-09942879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A346C-172A-C232-941F-B8333D397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57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EF08F-493E-EBBA-FFA2-8015BC3D7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7BE09-3356-A85A-D1A0-892FCBEBD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43792D-E564-9FFD-AF11-4EBD4D0B7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3E4FA8-0CC1-D2C0-B4DD-0DA579CC1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85E34-1196-CC6A-C431-B15D47AB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9F0B4-FF30-6777-023A-16FACBA2C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009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EFA0C-4AC6-2110-CBDD-9CA053A0E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3776D-9EC2-C097-1126-E16B34295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207AD3-E3D9-48DF-06EF-FD260FB7F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A0F5B6-C080-4688-DD9B-79CB6970E9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A070CA-2194-2CF7-D821-3717990203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8FE3C3-007D-87E1-4401-635D6BF4B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36F959-20F3-3EF6-2831-CF270B90C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639DDC-0FC1-47F2-3B81-9D7CDA64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6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9842-E39F-FC93-C6FD-1FEC2606C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B29356-733C-A890-7C75-2EE88C8A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75087E-FCA1-E609-4253-9BC741419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B0B7C9-FA90-84FC-7B49-51AC83EE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23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164CB-9248-DE1D-74B5-2433F83ED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9B58C-4E14-3B93-3D18-24A58736D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1D102-B23E-A38E-0F3F-5D702151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74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CBA95-ACD8-F8D6-6897-B43578F8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6CC1B-2429-CA8F-6F4D-E7154B042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9BC55-E6F4-EAF2-EB7F-454838EBF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AAD0D-6300-BFA3-097D-B6A2E3D9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D8602-37AE-B03A-754A-9C6B0ED67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C2216-221F-14A4-FF3D-C9EE7E629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913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24E6-4D8A-C83B-5F11-DE69C3F50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0CFCF6-5F76-37FE-31A5-4562165298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A9B2DD-DF95-EFDA-9B6B-92532EE1F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F2FB14-B012-B950-6DD0-06EDADFA8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0BC00-399A-C183-DC7A-02180145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EC0D8-1337-8061-A840-2437F9505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35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882F40-7990-5AB0-CED3-ABD754917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98373-CB18-5139-CA6A-AA42ABAC6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DD769-41BF-D5EF-49CD-460411657A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961C2-8ED2-44EF-9DAE-E4FA2313B4A6}" type="datetimeFigureOut">
              <a:rPr lang="en-GB" smtClean="0"/>
              <a:t>26/07/2025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6C87E-8FF1-E687-745A-7319F727DA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7D2C8-A3E0-B913-1E0D-7255AD9C5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C30CD-84A6-4B8D-BA91-5C05567A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6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83D95D-D5D2-70F6-BB3E-9B9869F83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EEA976-8267-EB83-9BAC-27800E269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62" y="1383465"/>
            <a:ext cx="11171638" cy="37551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3D83CF-B119-1FDB-86C0-3DA069D595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A408363-E18E-186E-5D3D-1F5F650B0F62}"/>
              </a:ext>
            </a:extLst>
          </p:cNvPr>
          <p:cNvSpPr txBox="1">
            <a:spLocks/>
          </p:cNvSpPr>
          <p:nvPr/>
        </p:nvSpPr>
        <p:spPr>
          <a:xfrm>
            <a:off x="1390261" y="4224434"/>
            <a:ext cx="9411478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A Gospel Church | From First Till Last </a:t>
            </a:r>
          </a:p>
        </p:txBody>
      </p:sp>
    </p:spTree>
    <p:extLst>
      <p:ext uri="{BB962C8B-B14F-4D97-AF65-F5344CB8AC3E}">
        <p14:creationId xmlns:p14="http://schemas.microsoft.com/office/powerpoint/2010/main" val="398852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203BAD-E781-BFB7-DE8F-8E9ACB555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B4442D-9141-47F3-A79C-14CAE8D7A4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62" y="1383465"/>
            <a:ext cx="11171638" cy="37551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6AF522-EC77-BAA3-D6C6-81521B1DB9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8218772-9D8B-CEBA-E68A-2AB27033319A}"/>
              </a:ext>
            </a:extLst>
          </p:cNvPr>
          <p:cNvSpPr txBox="1">
            <a:spLocks/>
          </p:cNvSpPr>
          <p:nvPr/>
        </p:nvSpPr>
        <p:spPr>
          <a:xfrm>
            <a:off x="1390261" y="4224434"/>
            <a:ext cx="9411478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1:1-10 | Page 1048</a:t>
            </a:r>
          </a:p>
        </p:txBody>
      </p:sp>
    </p:spTree>
    <p:extLst>
      <p:ext uri="{BB962C8B-B14F-4D97-AF65-F5344CB8AC3E}">
        <p14:creationId xmlns:p14="http://schemas.microsoft.com/office/powerpoint/2010/main" val="274409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00C460-0FD4-115D-0947-2DE93B461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351263-2D77-2CAF-48C2-9DC7320DDA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9BDF4F-5357-A132-EA1B-BD00DDC824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B024915-8FD8-CF88-CBAF-C657E46CDC94}"/>
              </a:ext>
            </a:extLst>
          </p:cNvPr>
          <p:cNvSpPr txBox="1">
            <a:spLocks/>
          </p:cNvSpPr>
          <p:nvPr/>
        </p:nvSpPr>
        <p:spPr>
          <a:xfrm>
            <a:off x="10131076" y="6083560"/>
            <a:ext cx="1264054" cy="60929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bg1"/>
                </a:solidFill>
                <a:latin typeface="Simplifica" panose="02000000000000000000" pitchFamily="2" charset="0"/>
              </a:rPr>
              <a:t>1.1-10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77772E4-79FB-4E94-34DA-A4D7E5F0498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The Gospel Received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764DA5F-2FF6-BC5B-4B60-965C8D1119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7" t="12085" r="54244" b="23240"/>
          <a:stretch>
            <a:fillRect/>
          </a:stretch>
        </p:blipFill>
        <p:spPr>
          <a:xfrm>
            <a:off x="1526446" y="3403682"/>
            <a:ext cx="839240" cy="74761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BE5941E-6B15-68BC-9032-4914DBB900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796870" y="2105187"/>
            <a:ext cx="839240" cy="7476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A41CAA-F299-9D44-43BF-B6A3121FE2D2}"/>
              </a:ext>
            </a:extLst>
          </p:cNvPr>
          <p:cNvSpPr txBox="1">
            <a:spLocks/>
          </p:cNvSpPr>
          <p:nvPr/>
        </p:nvSpPr>
        <p:spPr>
          <a:xfrm>
            <a:off x="1983652" y="1870451"/>
            <a:ext cx="9411478" cy="11822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The Message Came In Power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1FBE73-09AA-21FE-19E0-DF02649DC342}"/>
              </a:ext>
            </a:extLst>
          </p:cNvPr>
          <p:cNvSpPr txBox="1">
            <a:spLocks/>
          </p:cNvSpPr>
          <p:nvPr/>
        </p:nvSpPr>
        <p:spPr>
          <a:xfrm>
            <a:off x="2713228" y="3183032"/>
            <a:ext cx="9411478" cy="11822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Transforming These People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1873E6-F2FA-650C-E345-7F2E521E68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 rot="16200000">
            <a:off x="2639982" y="4747992"/>
            <a:ext cx="839240" cy="74761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AFC6A93-3EED-4A66-E1F5-B4C3DDB7BAE0}"/>
              </a:ext>
            </a:extLst>
          </p:cNvPr>
          <p:cNvSpPr txBox="1">
            <a:spLocks/>
          </p:cNvSpPr>
          <p:nvPr/>
        </p:nvSpPr>
        <p:spPr>
          <a:xfrm>
            <a:off x="3822183" y="4563784"/>
            <a:ext cx="9411478" cy="11822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Creating This Church</a:t>
            </a:r>
          </a:p>
        </p:txBody>
      </p:sp>
    </p:spTree>
    <p:extLst>
      <p:ext uri="{BB962C8B-B14F-4D97-AF65-F5344CB8AC3E}">
        <p14:creationId xmlns:p14="http://schemas.microsoft.com/office/powerpoint/2010/main" val="272184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" grpId="0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C66C44-D75F-9168-504A-9B4ED4C97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B835343-6611-2FFB-17EF-4395292A5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146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Page 1048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7E08B3-B941-2E43-1375-3D8FA05F5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29" y="5746071"/>
            <a:ext cx="3331028" cy="1119673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08E56223-99C0-6081-AE67-B068701C09DB}"/>
              </a:ext>
            </a:extLst>
          </p:cNvPr>
          <p:cNvSpPr txBox="1">
            <a:spLocks/>
          </p:cNvSpPr>
          <p:nvPr/>
        </p:nvSpPr>
        <p:spPr>
          <a:xfrm>
            <a:off x="10131076" y="6083560"/>
            <a:ext cx="1264054" cy="60929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bg1"/>
                </a:solidFill>
                <a:latin typeface="Simplifica" panose="02000000000000000000" pitchFamily="2" charset="0"/>
              </a:rPr>
              <a:t>1.1-10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6B58D53-0B9C-5A67-6DF4-7BF5E3C92C0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Amanojaku" panose="02000500000000000000" pitchFamily="50" charset="0"/>
              </a:rPr>
              <a:t>The Gospel Resounding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A1F97CC-3EA4-FEDD-0EB3-E9A9AC8BFC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>
            <a:off x="796870" y="2105187"/>
            <a:ext cx="839240" cy="74761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539368F-0055-16FC-A056-F6CD8D3F77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317" t="12085" r="5843" b="23240"/>
          <a:stretch>
            <a:fillRect/>
          </a:stretch>
        </p:blipFill>
        <p:spPr>
          <a:xfrm rot="16200000">
            <a:off x="751055" y="5208158"/>
            <a:ext cx="839240" cy="74761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D13012B1-76E8-AF1A-6C61-73B2E8CF8275}"/>
              </a:ext>
            </a:extLst>
          </p:cNvPr>
          <p:cNvGrpSpPr/>
          <p:nvPr/>
        </p:nvGrpSpPr>
        <p:grpSpPr>
          <a:xfrm>
            <a:off x="2791042" y="3202978"/>
            <a:ext cx="839240" cy="747610"/>
            <a:chOff x="2791042" y="3202978"/>
            <a:chExt cx="839240" cy="74761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6BBE6C1-F420-5271-BDD5-88A6847E8E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7" t="12085" r="54244" b="23240"/>
            <a:stretch>
              <a:fillRect/>
            </a:stretch>
          </p:blipFill>
          <p:spPr>
            <a:xfrm>
              <a:off x="2791042" y="3202978"/>
              <a:ext cx="839240" cy="74761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8C368B-AEFA-C36C-FC22-B54A98B0BC22}"/>
                </a:ext>
              </a:extLst>
            </p:cNvPr>
            <p:cNvSpPr txBox="1"/>
            <p:nvPr/>
          </p:nvSpPr>
          <p:spPr>
            <a:xfrm>
              <a:off x="2997134" y="3446426"/>
              <a:ext cx="3337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Amanojaku" panose="02000500000000000000" pitchFamily="50" charset="0"/>
                </a:rPr>
                <a:t>A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433F042-C0B7-F844-D264-E35DFFAFB8BD}"/>
              </a:ext>
            </a:extLst>
          </p:cNvPr>
          <p:cNvGrpSpPr/>
          <p:nvPr/>
        </p:nvGrpSpPr>
        <p:grpSpPr>
          <a:xfrm>
            <a:off x="2791042" y="4081564"/>
            <a:ext cx="839240" cy="747610"/>
            <a:chOff x="2791042" y="4081564"/>
            <a:chExt cx="839240" cy="74761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C5F6B75-A623-3AD6-278A-E8553C131A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7" t="12085" r="54244" b="23240"/>
            <a:stretch>
              <a:fillRect/>
            </a:stretch>
          </p:blipFill>
          <p:spPr>
            <a:xfrm>
              <a:off x="2791042" y="4081564"/>
              <a:ext cx="839240" cy="74761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780D54F-F583-5ACB-E872-2C77A5A77B0D}"/>
                </a:ext>
              </a:extLst>
            </p:cNvPr>
            <p:cNvSpPr txBox="1"/>
            <p:nvPr/>
          </p:nvSpPr>
          <p:spPr>
            <a:xfrm>
              <a:off x="2985913" y="4324392"/>
              <a:ext cx="3561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  <a:latin typeface="Amanojaku" panose="02000500000000000000" pitchFamily="50" charset="0"/>
                </a:rPr>
                <a:t>B</a:t>
              </a: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609E671F-5709-1175-08DE-933C5E615CB7}"/>
              </a:ext>
            </a:extLst>
          </p:cNvPr>
          <p:cNvSpPr txBox="1">
            <a:spLocks/>
          </p:cNvSpPr>
          <p:nvPr/>
        </p:nvSpPr>
        <p:spPr>
          <a:xfrm>
            <a:off x="4191832" y="2985640"/>
            <a:ext cx="9411478" cy="11822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An Example to the Churches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BF4B5E2-83DB-23F8-2F4F-280F9D74503D}"/>
              </a:ext>
            </a:extLst>
          </p:cNvPr>
          <p:cNvSpPr txBox="1">
            <a:spLocks/>
          </p:cNvSpPr>
          <p:nvPr/>
        </p:nvSpPr>
        <p:spPr>
          <a:xfrm>
            <a:off x="4191832" y="3864226"/>
            <a:ext cx="9411478" cy="11822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A Witness to the Lost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BA1957-5D7E-57F7-3650-EBE2B6467D10}"/>
              </a:ext>
            </a:extLst>
          </p:cNvPr>
          <p:cNvSpPr txBox="1">
            <a:spLocks/>
          </p:cNvSpPr>
          <p:nvPr/>
        </p:nvSpPr>
        <p:spPr>
          <a:xfrm>
            <a:off x="1983652" y="1870451"/>
            <a:ext cx="9411478" cy="11822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Through The World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DB08BBA-5164-6766-8FC1-6A0D0B6A03E7}"/>
              </a:ext>
            </a:extLst>
          </p:cNvPr>
          <p:cNvSpPr txBox="1">
            <a:spLocks/>
          </p:cNvSpPr>
          <p:nvPr/>
        </p:nvSpPr>
        <p:spPr>
          <a:xfrm>
            <a:off x="1933256" y="5023950"/>
            <a:ext cx="9411478" cy="11822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In The Heavens</a:t>
            </a:r>
          </a:p>
        </p:txBody>
      </p:sp>
    </p:spTree>
    <p:extLst>
      <p:ext uri="{BB962C8B-B14F-4D97-AF65-F5344CB8AC3E}">
        <p14:creationId xmlns:p14="http://schemas.microsoft.com/office/powerpoint/2010/main" val="281170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11" grpId="0"/>
      <p:bldP spid="2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16A866-9BC9-F27E-C95A-9BB791FBF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EA7585A-F959-53E7-84CE-A4955EC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362" y="1383465"/>
            <a:ext cx="11171638" cy="37551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E12F13-14BF-F189-FBE5-2AE08C5E9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781" y="2390972"/>
            <a:ext cx="9144000" cy="1740157"/>
          </a:xfrm>
        </p:spPr>
        <p:txBody>
          <a:bodyPr>
            <a:normAutofit/>
          </a:bodyPr>
          <a:lstStyle/>
          <a:p>
            <a:r>
              <a:rPr lang="en-GB" sz="7200" dirty="0">
                <a:solidFill>
                  <a:schemeClr val="bg1"/>
                </a:solidFill>
                <a:latin typeface="Amanojaku" panose="02000500000000000000" pitchFamily="50" charset="0"/>
              </a:rPr>
              <a:t>1 Thessalonians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806302-0499-7953-D6F7-4A4974D33048}"/>
              </a:ext>
            </a:extLst>
          </p:cNvPr>
          <p:cNvSpPr txBox="1">
            <a:spLocks/>
          </p:cNvSpPr>
          <p:nvPr/>
        </p:nvSpPr>
        <p:spPr>
          <a:xfrm>
            <a:off x="1390261" y="4224434"/>
            <a:ext cx="9411478" cy="17401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ca" panose="02000000000000000000" pitchFamily="2" charset="0"/>
              </a:rPr>
              <a:t>A Gospel Church | From First Till Last </a:t>
            </a:r>
          </a:p>
        </p:txBody>
      </p:sp>
    </p:spTree>
    <p:extLst>
      <p:ext uri="{BB962C8B-B14F-4D97-AF65-F5344CB8AC3E}">
        <p14:creationId xmlns:p14="http://schemas.microsoft.com/office/powerpoint/2010/main" val="160777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67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 Light</vt:lpstr>
      <vt:lpstr>Simplifica</vt:lpstr>
      <vt:lpstr>Arial</vt:lpstr>
      <vt:lpstr>Calibri</vt:lpstr>
      <vt:lpstr>Amanojaku</vt:lpstr>
      <vt:lpstr>Office Theme</vt:lpstr>
      <vt:lpstr>1 Thessalonians</vt:lpstr>
      <vt:lpstr>1 Thessalonians</vt:lpstr>
      <vt:lpstr>PowerPoint Presentation</vt:lpstr>
      <vt:lpstr>PowerPoint Presentation</vt:lpstr>
      <vt:lpstr>1 Thessalonians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Smith</dc:creator>
  <cp:lastModifiedBy>Martin Smith</cp:lastModifiedBy>
  <cp:revision>12</cp:revision>
  <dcterms:created xsi:type="dcterms:W3CDTF">2025-07-25T10:31:44Z</dcterms:created>
  <dcterms:modified xsi:type="dcterms:W3CDTF">2025-07-26T21:25:10Z</dcterms:modified>
</cp:coreProperties>
</file>