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  <p:sldId id="280" r:id="rId3"/>
    <p:sldId id="281" r:id="rId4"/>
    <p:sldId id="282" r:id="rId5"/>
    <p:sldId id="283" r:id="rId6"/>
  </p:sldIdLst>
  <p:sldSz cx="12192000" cy="6858000"/>
  <p:notesSz cx="6858000" cy="9144000"/>
  <p:embeddedFontLst>
    <p:embeddedFont>
      <p:font typeface="BWSupp" panose="020B0604020202020204" pitchFamily="34" charset="0"/>
      <p:regular r:id="rId7"/>
    </p:embeddedFont>
    <p:embeddedFont>
      <p:font typeface="Felix Titling" panose="04060505060202020A04" pitchFamily="82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91" d="100"/>
          <a:sy n="91" d="100"/>
        </p:scale>
        <p:origin x="2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798C9-CC44-943C-1544-D2A04157BA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0F58D8-3A1E-CC5F-FCC9-AD396A4B2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3DE5D-1355-C995-BF66-2E7B16312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A20E-2165-4D3D-AA09-E9ABB2280500}" type="datetimeFigureOut">
              <a:rPr lang="en-GB" smtClean="0"/>
              <a:t>18/04/2025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CB205-CA86-9E70-8F8A-9DDF69661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B392E-2F32-F302-F529-B452EBB39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7C363-67CC-41B8-846D-3C708612B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652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543E9-D11A-AF38-C50B-E2C769990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94AED1-74BB-2F53-A7DF-CC979299D1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4A0F3-386B-7802-B426-175D95EDC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A20E-2165-4D3D-AA09-E9ABB2280500}" type="datetimeFigureOut">
              <a:rPr lang="en-GB" smtClean="0"/>
              <a:t>18/04/2025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FE0A1-BA5C-131C-B6C0-431A07E3D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261E9-2CCA-A0DE-F513-1E42ABC84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7C363-67CC-41B8-846D-3C708612B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5A5052-47FC-74E7-CD7A-E2CCF6526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ED1AEF-C228-9EC4-B22C-37277FD1F5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4557A-E6B0-BAF1-48D8-4F78799F1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A20E-2165-4D3D-AA09-E9ABB2280500}" type="datetimeFigureOut">
              <a:rPr lang="en-GB" smtClean="0"/>
              <a:t>18/04/2025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09C6E-136D-327D-0FD6-8728935AC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748F9-314E-C084-B236-08D05F04F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7C363-67CC-41B8-846D-3C708612B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081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B2B44-14BD-AF0B-D361-34EC0ED0E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7936-4D4A-E22B-E45D-92ADEA27D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8706F-87F6-AC7D-EE83-2F15D45DE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A20E-2165-4D3D-AA09-E9ABB2280500}" type="datetimeFigureOut">
              <a:rPr lang="en-GB" smtClean="0"/>
              <a:t>18/04/2025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F4E82-680F-CA31-B5FA-01C9BE1C8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EE85F-C83F-D4E6-4FF9-6C04931FE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7C363-67CC-41B8-846D-3C708612B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117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9C0E6-79CB-0208-4A50-EE097B867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89565-6918-199C-CE85-7426266A4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583D1-F9BB-5E6A-9C4A-5147CBD75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A20E-2165-4D3D-AA09-E9ABB2280500}" type="datetimeFigureOut">
              <a:rPr lang="en-GB" smtClean="0"/>
              <a:t>18/04/2025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152B0-2586-E754-41F1-DCCE22E63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AEAE6-0C6C-62AC-EB95-114499C5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7C363-67CC-41B8-846D-3C708612B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34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292FF-8DDF-FBAA-84B0-896DEDC5D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8109D-8C32-6AAC-0E3A-332E303A4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455E0B-2483-7E65-8FDE-8C6B319B1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A70917-4A13-9D89-BE17-FF6529147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A20E-2165-4D3D-AA09-E9ABB2280500}" type="datetimeFigureOut">
              <a:rPr lang="en-GB" smtClean="0"/>
              <a:t>18/04/2025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429F39-2FB4-9ED7-A29C-9F9B40213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C43319-A7E0-DD45-FCB6-BED469396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7C363-67CC-41B8-846D-3C708612B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788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C7A5B-0217-F160-EB90-E8042F64A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5435B-FD85-1EAC-BB80-D7889C22D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07ED15-BB63-35B9-F2EA-85E1C5058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60F841-7483-1AC9-25D2-06E64C9AB1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FD2E9-B0AC-6476-862F-9E7E2F56A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C47391-6FF2-1EF4-D8C5-4165E6351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A20E-2165-4D3D-AA09-E9ABB2280500}" type="datetimeFigureOut">
              <a:rPr lang="en-GB" smtClean="0"/>
              <a:t>18/04/2025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A5BC3E-43D1-F877-0AB5-249C37763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630884-42BA-75FB-368A-02D21C108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7C363-67CC-41B8-846D-3C708612B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478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DF068-A452-06FB-A4F3-E2C7D72EC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929135-1098-0119-E581-704804CD5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A20E-2165-4D3D-AA09-E9ABB2280500}" type="datetimeFigureOut">
              <a:rPr lang="en-GB" smtClean="0"/>
              <a:t>18/04/2025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90893-BA45-E632-2C8B-D00E9EE4D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F27F2-4DC6-D78B-EA97-57EBCDD48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7C363-67CC-41B8-846D-3C708612B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1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E6ECAE-56E1-B8D1-47F4-AAB39F2B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A20E-2165-4D3D-AA09-E9ABB2280500}" type="datetimeFigureOut">
              <a:rPr lang="en-GB" smtClean="0"/>
              <a:t>18/04/2025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3326FE-E497-65A5-E039-4EAFB1D2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A2C3B-00BC-33B0-F2C7-EF9C6BC27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7C363-67CC-41B8-846D-3C708612B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606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0C384-E7F2-4509-53D2-F9FCC4970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8E968-F9E4-7465-2D43-FE1086D7B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226257-A511-DAEA-370C-453EC1412C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CAF8B-9562-F060-DCBE-FC0B44CE4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A20E-2165-4D3D-AA09-E9ABB2280500}" type="datetimeFigureOut">
              <a:rPr lang="en-GB" smtClean="0"/>
              <a:t>18/04/2025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458444-3B9F-EACD-06D5-B0CB03C54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2A047A-ADFD-F0B0-FE6F-681465167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7C363-67CC-41B8-846D-3C708612B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84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37141-2599-CF90-8D82-3AD9B1C9E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C7DE9E-FDED-BB80-73C0-524B414688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B65AA-C9FE-9202-3D00-B3C3D0419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C642CB-41F1-A1B1-2CDE-656E608DD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A20E-2165-4D3D-AA09-E9ABB2280500}" type="datetimeFigureOut">
              <a:rPr lang="en-GB" smtClean="0"/>
              <a:t>18/04/2025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0D4850-58E3-CBE3-3880-0B5224C5C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67F14-84C3-7994-0A17-7508A1F02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7C363-67CC-41B8-846D-3C708612B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084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6FCCDC-87C6-1C8A-BC6C-41CA2D97E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659A5-828A-18FF-25DA-E64EAB63F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C35D5-111C-A8EB-CAB9-99858E075C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6A20E-2165-4D3D-AA09-E9ABB2280500}" type="datetimeFigureOut">
              <a:rPr lang="en-GB" smtClean="0"/>
              <a:t>18/04/2025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90A21-5EFD-78AD-BFE3-8F0C48D1BD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685CC-CD4E-922F-3602-F2DF8A4733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7C363-67CC-41B8-846D-3C708612B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349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53D1BF-344E-63C4-31BA-19DF8BF8D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4DA8269-11BB-2816-AE97-5CF23F740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35891"/>
            <a:ext cx="12192000" cy="1574071"/>
          </a:xfrm>
        </p:spPr>
        <p:txBody>
          <a:bodyPr>
            <a:normAutofit/>
          </a:bodyPr>
          <a:lstStyle/>
          <a:p>
            <a:r>
              <a:rPr lang="en-GB" sz="9600" dirty="0">
                <a:solidFill>
                  <a:srgbClr val="5D6F7F"/>
                </a:solidFill>
                <a:latin typeface="Felix Titling" panose="04060505060202020A04" pitchFamily="82" charset="0"/>
              </a:rPr>
              <a:t>Sermon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70488CC-5C92-A729-5C1A-5E365CF6ED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826697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BWSupp" panose="020B0604020202020204" pitchFamily="34" charset="0"/>
                <a:ea typeface="Yu Gothic UI Semilight" panose="020B0400000000000000" pitchFamily="34" charset="-128"/>
              </a:rPr>
              <a:t>Mathew 26:26~46</a:t>
            </a:r>
          </a:p>
          <a:p>
            <a:r>
              <a:rPr lang="en-GB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BWSupp" panose="020B0604020202020204" pitchFamily="34" charset="0"/>
                <a:ea typeface="Yu Gothic UI Semilight" panose="020B0400000000000000" pitchFamily="34" charset="-128"/>
              </a:rPr>
              <a:t>Page 882</a:t>
            </a:r>
          </a:p>
        </p:txBody>
      </p:sp>
    </p:spTree>
    <p:extLst>
      <p:ext uri="{BB962C8B-B14F-4D97-AF65-F5344CB8AC3E}">
        <p14:creationId xmlns:p14="http://schemas.microsoft.com/office/powerpoint/2010/main" val="362552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58E309-D6E4-2794-CA88-29E386A12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8B07E84-B519-682E-34A4-DDA9FBB9C2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35891"/>
            <a:ext cx="12192000" cy="1574071"/>
          </a:xfrm>
        </p:spPr>
        <p:txBody>
          <a:bodyPr>
            <a:normAutofit fontScale="90000"/>
          </a:bodyPr>
          <a:lstStyle/>
          <a:p>
            <a:r>
              <a:rPr lang="en-GB" sz="9600" dirty="0">
                <a:solidFill>
                  <a:srgbClr val="5D6F7F"/>
                </a:solidFill>
                <a:latin typeface="Felix Titling" panose="04060505060202020A04" pitchFamily="82" charset="0"/>
              </a:rPr>
              <a:t>The Cup of Blessing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2837010-2CB1-5864-E3AD-4267C42AF7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826697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BWSupp" panose="020B0604020202020204" pitchFamily="34" charset="0"/>
                <a:ea typeface="Yu Gothic UI Semilight" panose="020B0400000000000000" pitchFamily="34" charset="-128"/>
              </a:rPr>
              <a:t>Mathew 26:26~30</a:t>
            </a:r>
          </a:p>
        </p:txBody>
      </p:sp>
    </p:spTree>
    <p:extLst>
      <p:ext uri="{BB962C8B-B14F-4D97-AF65-F5344CB8AC3E}">
        <p14:creationId xmlns:p14="http://schemas.microsoft.com/office/powerpoint/2010/main" val="898223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EDD29F-676B-DC3C-1686-E77F7369E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8EC7B6A-6D48-95DF-479B-4C9BCECC5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44280"/>
            <a:ext cx="12192000" cy="1574071"/>
          </a:xfrm>
        </p:spPr>
        <p:txBody>
          <a:bodyPr>
            <a:normAutofit/>
          </a:bodyPr>
          <a:lstStyle/>
          <a:p>
            <a:r>
              <a:rPr lang="en-GB" sz="8600" dirty="0">
                <a:solidFill>
                  <a:srgbClr val="5D6F7F"/>
                </a:solidFill>
                <a:latin typeface="Felix Titling" panose="04060505060202020A04" pitchFamily="82" charset="0"/>
              </a:rPr>
              <a:t>The Cup of Wrath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ACD670D-0E39-7A5F-A390-25F3D8EF6B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826697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BWSupp" panose="020B0604020202020204" pitchFamily="34" charset="0"/>
                <a:ea typeface="Yu Gothic UI Semilight" panose="020B0400000000000000" pitchFamily="34" charset="-128"/>
              </a:rPr>
              <a:t>Mathew 26:36~46</a:t>
            </a:r>
          </a:p>
        </p:txBody>
      </p:sp>
    </p:spTree>
    <p:extLst>
      <p:ext uri="{BB962C8B-B14F-4D97-AF65-F5344CB8AC3E}">
        <p14:creationId xmlns:p14="http://schemas.microsoft.com/office/powerpoint/2010/main" val="4227561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231133-3C26-38CB-8B0C-307E51C3E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5A8D06C-A563-D160-C066-710DC176B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44280"/>
            <a:ext cx="12192000" cy="1574071"/>
          </a:xfrm>
        </p:spPr>
        <p:txBody>
          <a:bodyPr>
            <a:normAutofit/>
          </a:bodyPr>
          <a:lstStyle/>
          <a:p>
            <a:r>
              <a:rPr lang="en-GB" sz="8600" dirty="0">
                <a:solidFill>
                  <a:srgbClr val="5D6F7F"/>
                </a:solidFill>
                <a:latin typeface="Felix Titling" panose="04060505060202020A04" pitchFamily="82" charset="0"/>
              </a:rPr>
              <a:t>The Cup of Wrath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901F9A3-1D60-F7C1-354B-9CACC8C9C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826697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BWSupp" panose="020B0604020202020204" pitchFamily="34" charset="0"/>
                <a:ea typeface="Yu Gothic UI Semilight" panose="020B0400000000000000" pitchFamily="34" charset="-128"/>
              </a:rPr>
              <a:t>Willingly Drained</a:t>
            </a:r>
          </a:p>
        </p:txBody>
      </p:sp>
    </p:spTree>
    <p:extLst>
      <p:ext uri="{BB962C8B-B14F-4D97-AF65-F5344CB8AC3E}">
        <p14:creationId xmlns:p14="http://schemas.microsoft.com/office/powerpoint/2010/main" val="2311855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5F8D02-5A13-27B1-59FD-C40E7A2BE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78A32D0-F71C-5422-5B29-2656D03C95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35891"/>
            <a:ext cx="12192000" cy="1574071"/>
          </a:xfrm>
        </p:spPr>
        <p:txBody>
          <a:bodyPr>
            <a:normAutofit fontScale="90000"/>
          </a:bodyPr>
          <a:lstStyle/>
          <a:p>
            <a:r>
              <a:rPr lang="en-GB" sz="9600" dirty="0">
                <a:solidFill>
                  <a:srgbClr val="5D6F7F"/>
                </a:solidFill>
                <a:latin typeface="Felix Titling" panose="04060505060202020A04" pitchFamily="82" charset="0"/>
              </a:rPr>
              <a:t>The Cup of Blessing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E1B38BD-574B-9983-BA67-111F0361E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826697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BWSupp" panose="020B0604020202020204" pitchFamily="34" charset="0"/>
                <a:ea typeface="Yu Gothic UI Semilight" panose="020B0400000000000000" pitchFamily="34" charset="-128"/>
              </a:rPr>
              <a:t>Offered and Overflowing</a:t>
            </a:r>
          </a:p>
        </p:txBody>
      </p:sp>
    </p:spTree>
    <p:extLst>
      <p:ext uri="{BB962C8B-B14F-4D97-AF65-F5344CB8AC3E}">
        <p14:creationId xmlns:p14="http://schemas.microsoft.com/office/powerpoint/2010/main" val="60702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30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Felix Titling</vt:lpstr>
      <vt:lpstr>BWSupp</vt:lpstr>
      <vt:lpstr>Calibri Light</vt:lpstr>
      <vt:lpstr>Office Theme</vt:lpstr>
      <vt:lpstr>Sermon</vt:lpstr>
      <vt:lpstr>The Cup of Blessing</vt:lpstr>
      <vt:lpstr>The Cup of Wrath</vt:lpstr>
      <vt:lpstr>The Cup of Wrath</vt:lpstr>
      <vt:lpstr>The Cup of Blessing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 Smith</dc:creator>
  <cp:lastModifiedBy>Martin Smith</cp:lastModifiedBy>
  <cp:revision>4</cp:revision>
  <dcterms:created xsi:type="dcterms:W3CDTF">2025-04-17T08:53:45Z</dcterms:created>
  <dcterms:modified xsi:type="dcterms:W3CDTF">2025-04-18T13:26:25Z</dcterms:modified>
</cp:coreProperties>
</file>