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4" r:id="rId2"/>
    <p:sldId id="295" r:id="rId3"/>
    <p:sldId id="296" r:id="rId4"/>
    <p:sldId id="297" r:id="rId5"/>
    <p:sldId id="29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6E4E80-4530-488C-B18B-B547F4736224}" v="1" dt="2025-04-21T08:44:17.9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2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wick Baptist" userId="e872055eda7259bd" providerId="LiveId" clId="{076E4E80-4530-488C-B18B-B547F4736224}"/>
    <pc:docChg chg="undo custSel addSld delSld modSld delMainMaster">
      <pc:chgData name="Hawick Baptist" userId="e872055eda7259bd" providerId="LiveId" clId="{076E4E80-4530-488C-B18B-B547F4736224}" dt="2025-04-21T08:44:21.889" v="3" actId="47"/>
      <pc:docMkLst>
        <pc:docMk/>
      </pc:docMkLst>
      <pc:sldChg chg="add del">
        <pc:chgData name="Hawick Baptist" userId="e872055eda7259bd" providerId="LiveId" clId="{076E4E80-4530-488C-B18B-B547F4736224}" dt="2025-04-21T08:43:32.258" v="1" actId="47"/>
        <pc:sldMkLst>
          <pc:docMk/>
          <pc:sldMk cId="601955966" sldId="256"/>
        </pc:sldMkLst>
      </pc:sldChg>
      <pc:sldChg chg="del">
        <pc:chgData name="Hawick Baptist" userId="e872055eda7259bd" providerId="LiveId" clId="{076E4E80-4530-488C-B18B-B547F4736224}" dt="2025-04-21T08:44:21.889" v="3" actId="47"/>
        <pc:sldMkLst>
          <pc:docMk/>
          <pc:sldMk cId="267056114" sldId="267"/>
        </pc:sldMkLst>
      </pc:sldChg>
      <pc:sldChg chg="del">
        <pc:chgData name="Hawick Baptist" userId="e872055eda7259bd" providerId="LiveId" clId="{076E4E80-4530-488C-B18B-B547F4736224}" dt="2025-04-21T08:44:21.889" v="3" actId="47"/>
        <pc:sldMkLst>
          <pc:docMk/>
          <pc:sldMk cId="2386721948" sldId="268"/>
        </pc:sldMkLst>
      </pc:sldChg>
      <pc:sldChg chg="del">
        <pc:chgData name="Hawick Baptist" userId="e872055eda7259bd" providerId="LiveId" clId="{076E4E80-4530-488C-B18B-B547F4736224}" dt="2025-04-21T08:44:21.889" v="3" actId="47"/>
        <pc:sldMkLst>
          <pc:docMk/>
          <pc:sldMk cId="3958559658" sldId="270"/>
        </pc:sldMkLst>
      </pc:sldChg>
      <pc:sldChg chg="del">
        <pc:chgData name="Hawick Baptist" userId="e872055eda7259bd" providerId="LiveId" clId="{076E4E80-4530-488C-B18B-B547F4736224}" dt="2025-04-21T08:44:21.889" v="3" actId="47"/>
        <pc:sldMkLst>
          <pc:docMk/>
          <pc:sldMk cId="3172664113" sldId="271"/>
        </pc:sldMkLst>
      </pc:sldChg>
      <pc:sldChg chg="del">
        <pc:chgData name="Hawick Baptist" userId="e872055eda7259bd" providerId="LiveId" clId="{076E4E80-4530-488C-B18B-B547F4736224}" dt="2025-04-21T08:44:21.889" v="3" actId="47"/>
        <pc:sldMkLst>
          <pc:docMk/>
          <pc:sldMk cId="3759115985" sldId="293"/>
        </pc:sldMkLst>
      </pc:sldChg>
      <pc:sldChg chg="add">
        <pc:chgData name="Hawick Baptist" userId="e872055eda7259bd" providerId="LiveId" clId="{076E4E80-4530-488C-B18B-B547F4736224}" dt="2025-04-21T08:44:17.918" v="2"/>
        <pc:sldMkLst>
          <pc:docMk/>
          <pc:sldMk cId="2186860584" sldId="294"/>
        </pc:sldMkLst>
      </pc:sldChg>
      <pc:sldChg chg="add">
        <pc:chgData name="Hawick Baptist" userId="e872055eda7259bd" providerId="LiveId" clId="{076E4E80-4530-488C-B18B-B547F4736224}" dt="2025-04-21T08:44:17.918" v="2"/>
        <pc:sldMkLst>
          <pc:docMk/>
          <pc:sldMk cId="443223635" sldId="295"/>
        </pc:sldMkLst>
      </pc:sldChg>
      <pc:sldChg chg="add">
        <pc:chgData name="Hawick Baptist" userId="e872055eda7259bd" providerId="LiveId" clId="{076E4E80-4530-488C-B18B-B547F4736224}" dt="2025-04-21T08:44:17.918" v="2"/>
        <pc:sldMkLst>
          <pc:docMk/>
          <pc:sldMk cId="1645866182" sldId="296"/>
        </pc:sldMkLst>
      </pc:sldChg>
      <pc:sldChg chg="add">
        <pc:chgData name="Hawick Baptist" userId="e872055eda7259bd" providerId="LiveId" clId="{076E4E80-4530-488C-B18B-B547F4736224}" dt="2025-04-21T08:44:17.918" v="2"/>
        <pc:sldMkLst>
          <pc:docMk/>
          <pc:sldMk cId="1971638619" sldId="297"/>
        </pc:sldMkLst>
      </pc:sldChg>
      <pc:sldChg chg="add">
        <pc:chgData name="Hawick Baptist" userId="e872055eda7259bd" providerId="LiveId" clId="{076E4E80-4530-488C-B18B-B547F4736224}" dt="2025-04-21T08:44:17.918" v="2"/>
        <pc:sldMkLst>
          <pc:docMk/>
          <pc:sldMk cId="1516225513" sldId="298"/>
        </pc:sldMkLst>
      </pc:sldChg>
      <pc:sldMasterChg chg="del delSldLayout">
        <pc:chgData name="Hawick Baptist" userId="e872055eda7259bd" providerId="LiveId" clId="{076E4E80-4530-488C-B18B-B547F4736224}" dt="2025-04-21T08:44:21.889" v="3" actId="47"/>
        <pc:sldMasterMkLst>
          <pc:docMk/>
          <pc:sldMasterMk cId="3371523576" sldId="2147483648"/>
        </pc:sldMasterMkLst>
        <pc:sldLayoutChg chg="del">
          <pc:chgData name="Hawick Baptist" userId="e872055eda7259bd" providerId="LiveId" clId="{076E4E80-4530-488C-B18B-B547F4736224}" dt="2025-04-21T08:44:21.889" v="3" actId="47"/>
          <pc:sldLayoutMkLst>
            <pc:docMk/>
            <pc:sldMasterMk cId="3371523576" sldId="2147483648"/>
            <pc:sldLayoutMk cId="2389515015" sldId="2147483649"/>
          </pc:sldLayoutMkLst>
        </pc:sldLayoutChg>
        <pc:sldLayoutChg chg="del">
          <pc:chgData name="Hawick Baptist" userId="e872055eda7259bd" providerId="LiveId" clId="{076E4E80-4530-488C-B18B-B547F4736224}" dt="2025-04-21T08:44:21.889" v="3" actId="47"/>
          <pc:sldLayoutMkLst>
            <pc:docMk/>
            <pc:sldMasterMk cId="3371523576" sldId="2147483648"/>
            <pc:sldLayoutMk cId="396091446" sldId="2147483650"/>
          </pc:sldLayoutMkLst>
        </pc:sldLayoutChg>
        <pc:sldLayoutChg chg="del">
          <pc:chgData name="Hawick Baptist" userId="e872055eda7259bd" providerId="LiveId" clId="{076E4E80-4530-488C-B18B-B547F4736224}" dt="2025-04-21T08:44:21.889" v="3" actId="47"/>
          <pc:sldLayoutMkLst>
            <pc:docMk/>
            <pc:sldMasterMk cId="3371523576" sldId="2147483648"/>
            <pc:sldLayoutMk cId="1430825689" sldId="2147483651"/>
          </pc:sldLayoutMkLst>
        </pc:sldLayoutChg>
        <pc:sldLayoutChg chg="del">
          <pc:chgData name="Hawick Baptist" userId="e872055eda7259bd" providerId="LiveId" clId="{076E4E80-4530-488C-B18B-B547F4736224}" dt="2025-04-21T08:44:21.889" v="3" actId="47"/>
          <pc:sldLayoutMkLst>
            <pc:docMk/>
            <pc:sldMasterMk cId="3371523576" sldId="2147483648"/>
            <pc:sldLayoutMk cId="3943713985" sldId="2147483652"/>
          </pc:sldLayoutMkLst>
        </pc:sldLayoutChg>
        <pc:sldLayoutChg chg="del">
          <pc:chgData name="Hawick Baptist" userId="e872055eda7259bd" providerId="LiveId" clId="{076E4E80-4530-488C-B18B-B547F4736224}" dt="2025-04-21T08:44:21.889" v="3" actId="47"/>
          <pc:sldLayoutMkLst>
            <pc:docMk/>
            <pc:sldMasterMk cId="3371523576" sldId="2147483648"/>
            <pc:sldLayoutMk cId="874327278" sldId="2147483653"/>
          </pc:sldLayoutMkLst>
        </pc:sldLayoutChg>
        <pc:sldLayoutChg chg="del">
          <pc:chgData name="Hawick Baptist" userId="e872055eda7259bd" providerId="LiveId" clId="{076E4E80-4530-488C-B18B-B547F4736224}" dt="2025-04-21T08:44:21.889" v="3" actId="47"/>
          <pc:sldLayoutMkLst>
            <pc:docMk/>
            <pc:sldMasterMk cId="3371523576" sldId="2147483648"/>
            <pc:sldLayoutMk cId="2159160965" sldId="2147483654"/>
          </pc:sldLayoutMkLst>
        </pc:sldLayoutChg>
        <pc:sldLayoutChg chg="del">
          <pc:chgData name="Hawick Baptist" userId="e872055eda7259bd" providerId="LiveId" clId="{076E4E80-4530-488C-B18B-B547F4736224}" dt="2025-04-21T08:44:21.889" v="3" actId="47"/>
          <pc:sldLayoutMkLst>
            <pc:docMk/>
            <pc:sldMasterMk cId="3371523576" sldId="2147483648"/>
            <pc:sldLayoutMk cId="106232727" sldId="2147483655"/>
          </pc:sldLayoutMkLst>
        </pc:sldLayoutChg>
        <pc:sldLayoutChg chg="del">
          <pc:chgData name="Hawick Baptist" userId="e872055eda7259bd" providerId="LiveId" clId="{076E4E80-4530-488C-B18B-B547F4736224}" dt="2025-04-21T08:44:21.889" v="3" actId="47"/>
          <pc:sldLayoutMkLst>
            <pc:docMk/>
            <pc:sldMasterMk cId="3371523576" sldId="2147483648"/>
            <pc:sldLayoutMk cId="3720526304" sldId="2147483656"/>
          </pc:sldLayoutMkLst>
        </pc:sldLayoutChg>
        <pc:sldLayoutChg chg="del">
          <pc:chgData name="Hawick Baptist" userId="e872055eda7259bd" providerId="LiveId" clId="{076E4E80-4530-488C-B18B-B547F4736224}" dt="2025-04-21T08:44:21.889" v="3" actId="47"/>
          <pc:sldLayoutMkLst>
            <pc:docMk/>
            <pc:sldMasterMk cId="3371523576" sldId="2147483648"/>
            <pc:sldLayoutMk cId="1165881220" sldId="2147483657"/>
          </pc:sldLayoutMkLst>
        </pc:sldLayoutChg>
        <pc:sldLayoutChg chg="del">
          <pc:chgData name="Hawick Baptist" userId="e872055eda7259bd" providerId="LiveId" clId="{076E4E80-4530-488C-B18B-B547F4736224}" dt="2025-04-21T08:44:21.889" v="3" actId="47"/>
          <pc:sldLayoutMkLst>
            <pc:docMk/>
            <pc:sldMasterMk cId="3371523576" sldId="2147483648"/>
            <pc:sldLayoutMk cId="517298554" sldId="2147483658"/>
          </pc:sldLayoutMkLst>
        </pc:sldLayoutChg>
        <pc:sldLayoutChg chg="del">
          <pc:chgData name="Hawick Baptist" userId="e872055eda7259bd" providerId="LiveId" clId="{076E4E80-4530-488C-B18B-B547F4736224}" dt="2025-04-21T08:44:21.889" v="3" actId="47"/>
          <pc:sldLayoutMkLst>
            <pc:docMk/>
            <pc:sldMasterMk cId="3371523576" sldId="2147483648"/>
            <pc:sldLayoutMk cId="405487464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A9516-88E0-4186-F692-114D67A118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F903C8-EF47-CB32-73C4-DCEAB08B3F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4F373-C8B6-1059-BD3C-543D04DDE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7F9B-2E3D-4FE9-B98C-6999964CBEDE}" type="datetimeFigureOut">
              <a:rPr lang="en-GB" smtClean="0"/>
              <a:t>20/04/2025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88D33-6458-8F25-34D5-A1A4AB70A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73437-0524-8B52-A672-7959D9D8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DB75C-C2EA-4D09-9BAA-8B9C920D3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580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9E959-2F88-F547-368B-59F0672AE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7B3829-D250-B045-5592-39A9A9F87F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89C1E-7DAB-156B-9581-7B39026C8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7F9B-2E3D-4FE9-B98C-6999964CBEDE}" type="datetimeFigureOut">
              <a:rPr lang="en-GB" smtClean="0"/>
              <a:t>20/04/2025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E1A27-AA5F-BD58-B962-BBAC45D7F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2F32C-1FB0-7055-2FD8-2402C399F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DB75C-C2EA-4D09-9BAA-8B9C920D3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609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BC5D13-832E-0B0B-5FEF-E3B5235AF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B84A21-E263-E0ED-AF4A-68CB95BEAE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C75F8-2BB0-273A-E87B-E220466E1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7F9B-2E3D-4FE9-B98C-6999964CBEDE}" type="datetimeFigureOut">
              <a:rPr lang="en-GB" smtClean="0"/>
              <a:t>20/04/2025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AA45A-242D-16CE-A4B5-C10ED5D9C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D9E4B-8ACC-C3D5-064A-30BD6C77F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DB75C-C2EA-4D09-9BAA-8B9C920D3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533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ng Lyrics" type="secHead">
  <p:cSld name="Song Lyric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Poppins"/>
              <a:buNone/>
              <a:defRPr sz="4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35312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06DDB-751B-5AB5-1119-764AA63E8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56884-3A1B-2379-40A2-CB4E0E1C6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BCFE1-C81A-0E00-36EB-D84B04DEC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7F9B-2E3D-4FE9-B98C-6999964CBEDE}" type="datetimeFigureOut">
              <a:rPr lang="en-GB" smtClean="0"/>
              <a:t>20/04/2025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7F827-0D83-F8FB-978F-35D3FDC13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14C9B-CB1D-61BC-DFF6-7A14DAF78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DB75C-C2EA-4D09-9BAA-8B9C920D3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200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05302-B989-CDD6-4966-0EFAA2E5B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AEAB1E-C54B-EEB6-1B69-2FF859D0F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8458D-4CE3-F94F-A0E7-A5288B6E0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7F9B-2E3D-4FE9-B98C-6999964CBEDE}" type="datetimeFigureOut">
              <a:rPr lang="en-GB" smtClean="0"/>
              <a:t>20/04/2025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BE8E7-16B6-0DA8-F02E-D4F26D7D6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F144D-46A2-97D2-6A61-E955EA6DE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DB75C-C2EA-4D09-9BAA-8B9C920D3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168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C5AD8-BFE3-553D-2CD0-B9BE0B1D8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81D12-C499-8027-17B2-BC9D4C62FF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043292-D96A-29A3-07C3-CBF039217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AF4A06-8D0D-D55C-4294-37EE6D9B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7F9B-2E3D-4FE9-B98C-6999964CBEDE}" type="datetimeFigureOut">
              <a:rPr lang="en-GB" smtClean="0"/>
              <a:t>20/04/2025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D3F5BE-9850-7B3C-A304-8E07F4718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B47E91-271C-8BAA-FB9C-B1D4B83E1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DB75C-C2EA-4D09-9BAA-8B9C920D3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707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E8965-A4C8-5526-3220-6605894C8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7ADC6-CA70-B9E3-9309-905FF86D3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CA1074-D9B7-E248-04F0-51DC27DEC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9A90C0-BB41-3B17-BE5F-E044C3143F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CF1FDF-9B56-0E7C-EB07-27CA1E6F90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5F3B45-0A63-1367-5EC5-2488DBCC0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7F9B-2E3D-4FE9-B98C-6999964CBEDE}" type="datetimeFigureOut">
              <a:rPr lang="en-GB" smtClean="0"/>
              <a:t>20/04/2025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A1FCAA-FF35-EA20-F440-6A37F751F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390FEF-8664-3CEF-8278-2E266E1D4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DB75C-C2EA-4D09-9BAA-8B9C920D3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602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70C59-AAD9-BC28-677E-B394A8D79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748555-A66D-552B-8267-890C582C7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7F9B-2E3D-4FE9-B98C-6999964CBEDE}" type="datetimeFigureOut">
              <a:rPr lang="en-GB" smtClean="0"/>
              <a:t>20/04/2025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FC7413-170D-F2EC-1755-7E3DBB4FB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69A16E-6DC9-4404-D143-02D27388F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DB75C-C2EA-4D09-9BAA-8B9C920D3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102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53928C-E999-DB63-D400-DF1901129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7F9B-2E3D-4FE9-B98C-6999964CBEDE}" type="datetimeFigureOut">
              <a:rPr lang="en-GB" smtClean="0"/>
              <a:t>20/04/2025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331632-8ED9-352D-95C2-19154EB05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6A8AB-F492-CC37-1F0D-E91A25699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DB75C-C2EA-4D09-9BAA-8B9C920D3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468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FC323-491D-154B-0D3D-CE45EFB35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5295-0F6E-4DFD-3EEF-616C66CCA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612A9-F57C-2D9B-F65C-1D702FDCF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7A9C75-402E-5CBA-1264-377B17BBC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7F9B-2E3D-4FE9-B98C-6999964CBEDE}" type="datetimeFigureOut">
              <a:rPr lang="en-GB" smtClean="0"/>
              <a:t>20/04/2025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240823-4B4C-5DEC-09F4-78F418DBE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F739DA-6E8D-1FB5-8247-BB7B9B50D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DB75C-C2EA-4D09-9BAA-8B9C920D3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020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83724-F8D6-6365-81ED-61B49B64E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249F7A-4724-3718-3169-492BA239D9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BD271-0457-1478-A1EA-F8DB27280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DD588-A8FD-72A3-2BA5-A47FAE5EC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7F9B-2E3D-4FE9-B98C-6999964CBEDE}" type="datetimeFigureOut">
              <a:rPr lang="en-GB" smtClean="0"/>
              <a:t>20/04/2025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DD98E1-1EF6-EF0C-1CD6-758331990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273E49-FC56-CD9F-7B26-635981F1C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DB75C-C2EA-4D09-9BAA-8B9C920D3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488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8AFA45-612E-7359-8C1F-C8E5CD21A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E517C-8A2D-5286-7A8A-A4FA83ADF3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97044-D1C2-1253-2D3C-D8EBF7326B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27F9B-2E3D-4FE9-B98C-6999964CBEDE}" type="datetimeFigureOut">
              <a:rPr lang="en-GB" smtClean="0"/>
              <a:t>20/04/2025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933B5-8D5D-6D44-F938-A05C80D0C5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257BD-5E30-EC67-BC73-4434DC70AB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DB75C-C2EA-4D09-9BAA-8B9C920D3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155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700022-5349-BAAE-E7A4-4FCE88F78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665A3-2519-59F5-06C2-3E65DFE729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9600" dirty="0">
                <a:solidFill>
                  <a:srgbClr val="5D6F7F"/>
                </a:solidFill>
                <a:latin typeface="Felix Titling" panose="04060505060202020A04" pitchFamily="82" charset="0"/>
              </a:rPr>
              <a:t>Sermon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4578B1-93C1-5C9B-6578-6DDF9F400C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BWSupp" panose="020B0604020202020204" pitchFamily="34" charset="0"/>
                <a:ea typeface="Yu Gothic UI Semilight" panose="020B0400000000000000" pitchFamily="34" charset="-128"/>
              </a:rPr>
              <a:t>1 Corinthians 15:1~11</a:t>
            </a:r>
          </a:p>
          <a:p>
            <a:r>
              <a:rPr lang="en-GB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BWSupp" panose="020B0604020202020204" pitchFamily="34" charset="0"/>
                <a:ea typeface="Yu Gothic UI Semilight" panose="020B0400000000000000" pitchFamily="34" charset="-128"/>
              </a:rPr>
              <a:t>Page 1020</a:t>
            </a:r>
          </a:p>
        </p:txBody>
      </p:sp>
    </p:spTree>
    <p:extLst>
      <p:ext uri="{BB962C8B-B14F-4D97-AF65-F5344CB8AC3E}">
        <p14:creationId xmlns:p14="http://schemas.microsoft.com/office/powerpoint/2010/main" val="2186860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E3925B-03F3-63C2-7B0D-BAA2C0437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1302D09-66EC-7A41-318D-1A10BAFBF4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4862" y="2542591"/>
            <a:ext cx="2992016" cy="1457228"/>
          </a:xfrm>
        </p:spPr>
        <p:txBody>
          <a:bodyPr>
            <a:normAutofit/>
          </a:bodyPr>
          <a:lstStyle/>
          <a:p>
            <a:r>
              <a:rPr lang="en-GB" sz="8000" dirty="0">
                <a:solidFill>
                  <a:srgbClr val="5D6F7F"/>
                </a:solidFill>
                <a:latin typeface="Felix Titling" panose="04060505060202020A04" pitchFamily="82" charset="0"/>
              </a:rPr>
              <a:t>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6954767-9DDB-1434-7ADF-9F3BE8AA32E7}"/>
              </a:ext>
            </a:extLst>
          </p:cNvPr>
          <p:cNvSpPr txBox="1">
            <a:spLocks/>
          </p:cNvSpPr>
          <p:nvPr/>
        </p:nvSpPr>
        <p:spPr>
          <a:xfrm>
            <a:off x="4599992" y="2542591"/>
            <a:ext cx="2992016" cy="14572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srgbClr val="5D6F7F"/>
                </a:solidFill>
                <a:effectLst/>
                <a:uLnTx/>
                <a:uFillTx/>
                <a:latin typeface="Felix Titling" panose="04060505060202020A04" pitchFamily="82" charset="0"/>
                <a:ea typeface="+mj-ea"/>
                <a:cs typeface="+mj-cs"/>
              </a:rPr>
              <a:t>2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F045B3D-8F2B-8781-B02D-9D997759DAA4}"/>
              </a:ext>
            </a:extLst>
          </p:cNvPr>
          <p:cNvSpPr txBox="1">
            <a:spLocks/>
          </p:cNvSpPr>
          <p:nvPr/>
        </p:nvSpPr>
        <p:spPr>
          <a:xfrm>
            <a:off x="7595122" y="2542591"/>
            <a:ext cx="2992016" cy="14572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srgbClr val="5D6F7F"/>
                </a:solidFill>
                <a:effectLst/>
                <a:uLnTx/>
                <a:uFillTx/>
                <a:latin typeface="Felix Titling" panose="04060505060202020A04" pitchFamily="82" charset="0"/>
                <a:ea typeface="+mj-ea"/>
                <a:cs typeface="+mj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43223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6A4AFB-A39B-3640-7C74-6590D3E98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B596A-ADAD-4285-CFA8-30271863B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918" y="5094514"/>
            <a:ext cx="2992016" cy="1457228"/>
          </a:xfrm>
        </p:spPr>
        <p:txBody>
          <a:bodyPr>
            <a:normAutofit fontScale="90000"/>
          </a:bodyPr>
          <a:lstStyle/>
          <a:p>
            <a:r>
              <a:rPr lang="en-GB" sz="9600" dirty="0">
                <a:solidFill>
                  <a:srgbClr val="5D6F7F"/>
                </a:solidFill>
                <a:latin typeface="Felix Titling" panose="04060505060202020A04" pitchFamily="82" charset="0"/>
              </a:rPr>
              <a:t>3 </a:t>
            </a:r>
            <a:r>
              <a:rPr lang="en-GB" sz="4900" dirty="0">
                <a:solidFill>
                  <a:srgbClr val="5D6F7F"/>
                </a:solidFill>
                <a:latin typeface="Felix Titling" panose="04060505060202020A04" pitchFamily="82" charset="0"/>
              </a:rPr>
              <a:t>facts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08BA5-E7AA-181F-BF14-750BA91C15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3493" y="1430078"/>
            <a:ext cx="7465013" cy="839334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Thin" panose="020B0203030101060003" pitchFamily="34" charset="0"/>
                <a:ea typeface="Yu Gothic UI Semilight" panose="020B0400000000000000" pitchFamily="34" charset="-128"/>
              </a:rPr>
              <a:t>• </a:t>
            </a:r>
            <a:r>
              <a:rPr lang="en-GB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BWSupp" panose="020B0604020202020204" pitchFamily="34" charset="0"/>
                <a:ea typeface="Yu Gothic UI Semilight" panose="020B0400000000000000" pitchFamily="34" charset="-128"/>
              </a:rPr>
              <a:t>Christ Died For Sins </a:t>
            </a:r>
            <a:r>
              <a:rPr lang="en-GB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 Thin" panose="020B0203030101060003" pitchFamily="34" charset="0"/>
                <a:ea typeface="Yu Gothic UI Semilight" panose="020B0400000000000000" pitchFamily="34" charset="-128"/>
              </a:rPr>
              <a:t>•</a:t>
            </a:r>
            <a:endParaRPr lang="en-GB" sz="5400" dirty="0">
              <a:solidFill>
                <a:schemeClr val="tx1">
                  <a:lumMod val="65000"/>
                  <a:lumOff val="35000"/>
                </a:schemeClr>
              </a:solidFill>
              <a:latin typeface="BWSupp" panose="020B0604020202020204" pitchFamily="34" charset="0"/>
              <a:ea typeface="Yu Gothic UI Semilight" panose="020B0400000000000000" pitchFamily="34" charset="-128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C69EEAC6-4734-7056-DE62-2BC83008BCBB}"/>
              </a:ext>
            </a:extLst>
          </p:cNvPr>
          <p:cNvSpPr txBox="1">
            <a:spLocks/>
          </p:cNvSpPr>
          <p:nvPr/>
        </p:nvSpPr>
        <p:spPr>
          <a:xfrm>
            <a:off x="3172051" y="2574416"/>
            <a:ext cx="5847896" cy="839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aleway Thin" panose="020B0203030101060003" pitchFamily="34" charset="0"/>
                <a:ea typeface="Yu Gothic UI Semilight" panose="020B0400000000000000" pitchFamily="34" charset="-128"/>
                <a:cs typeface="+mn-cs"/>
              </a:rPr>
              <a:t>• 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WSupp" panose="020B0604020202020204" pitchFamily="34" charset="0"/>
                <a:ea typeface="Yu Gothic UI Semilight" panose="020B0400000000000000" pitchFamily="34" charset="-128"/>
                <a:cs typeface="+mn-cs"/>
              </a:rPr>
              <a:t>He Was Buried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aleway Thin" panose="020B0203030101060003" pitchFamily="34" charset="0"/>
                <a:ea typeface="Yu Gothic UI Semilight" panose="020B0400000000000000" pitchFamily="34" charset="-128"/>
                <a:cs typeface="+mn-cs"/>
              </a:rPr>
              <a:t> •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BWSupp" panose="020B0604020202020204" pitchFamily="34" charset="0"/>
              <a:ea typeface="Yu Gothic UI Semilight" panose="020B0400000000000000" pitchFamily="34" charset="-128"/>
              <a:cs typeface="+mn-cs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6416678-CE4D-7391-6476-DA4E6615641E}"/>
              </a:ext>
            </a:extLst>
          </p:cNvPr>
          <p:cNvSpPr txBox="1">
            <a:spLocks/>
          </p:cNvSpPr>
          <p:nvPr/>
        </p:nvSpPr>
        <p:spPr>
          <a:xfrm>
            <a:off x="3232279" y="3718754"/>
            <a:ext cx="5727439" cy="839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aleway Thin" panose="020B0203030101060003" pitchFamily="34" charset="0"/>
                <a:ea typeface="Yu Gothic UI Semilight" panose="020B0400000000000000" pitchFamily="34" charset="-128"/>
                <a:cs typeface="+mn-cs"/>
              </a:rPr>
              <a:t>• 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WSupp" panose="020B0604020202020204" pitchFamily="34" charset="0"/>
                <a:ea typeface="Yu Gothic UI Semilight" panose="020B0400000000000000" pitchFamily="34" charset="-128"/>
                <a:cs typeface="+mn-cs"/>
              </a:rPr>
              <a:t>He Was Raised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aleway Thin" panose="020B0203030101060003" pitchFamily="34" charset="0"/>
                <a:ea typeface="Yu Gothic UI Semilight" panose="020B0400000000000000" pitchFamily="34" charset="-128"/>
                <a:cs typeface="+mn-cs"/>
              </a:rPr>
              <a:t> •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BWSupp" panose="020B0604020202020204" pitchFamily="34" charset="0"/>
              <a:ea typeface="Yu Gothic UI Semilight" panose="020B04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86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3CCD51-563E-102C-1F33-2BED9EB6F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E721F-6C2D-3945-4620-A4E591847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615" y="5094514"/>
            <a:ext cx="1343605" cy="1457228"/>
          </a:xfrm>
        </p:spPr>
        <p:txBody>
          <a:bodyPr>
            <a:normAutofit/>
          </a:bodyPr>
          <a:lstStyle/>
          <a:p>
            <a:r>
              <a:rPr lang="en-GB" sz="8000" dirty="0">
                <a:solidFill>
                  <a:srgbClr val="5D6F7F"/>
                </a:solidFill>
                <a:latin typeface="Felix Titling" panose="04060505060202020A04" pitchFamily="82" charset="0"/>
              </a:rPr>
              <a:t>3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EF9AA9-55A9-AAD2-F4C9-83B0E51AE30D}"/>
              </a:ext>
            </a:extLst>
          </p:cNvPr>
          <p:cNvSpPr txBox="1">
            <a:spLocks/>
          </p:cNvSpPr>
          <p:nvPr/>
        </p:nvSpPr>
        <p:spPr>
          <a:xfrm>
            <a:off x="1110349" y="5131836"/>
            <a:ext cx="4089916" cy="14572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noFill/>
                </a:ln>
                <a:solidFill>
                  <a:srgbClr val="5D6F7F"/>
                </a:solidFill>
                <a:effectLst/>
                <a:uLnTx/>
                <a:uFillTx/>
                <a:latin typeface="Felix Titling" panose="04060505060202020A04" pitchFamily="82" charset="0"/>
                <a:ea typeface="+mj-ea"/>
                <a:cs typeface="+mj-cs"/>
              </a:rPr>
              <a:t>2 </a:t>
            </a:r>
            <a:r>
              <a:rPr kumimoji="0" lang="en-GB" sz="4900" b="0" i="0" u="none" strike="noStrike" kern="1200" cap="none" spc="0" normalizeH="0" baseline="0" noProof="0" dirty="0">
                <a:ln>
                  <a:noFill/>
                </a:ln>
                <a:solidFill>
                  <a:srgbClr val="5D6F7F"/>
                </a:solidFill>
                <a:effectLst/>
                <a:uLnTx/>
                <a:uFillTx/>
                <a:latin typeface="Felix Titling" panose="04060505060202020A04" pitchFamily="82" charset="0"/>
                <a:ea typeface="+mj-ea"/>
                <a:cs typeface="+mj-cs"/>
              </a:rPr>
              <a:t>Proofs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8FBD89F-C51E-F98E-0619-4787768C5514}"/>
              </a:ext>
            </a:extLst>
          </p:cNvPr>
          <p:cNvSpPr txBox="1">
            <a:spLocks/>
          </p:cNvSpPr>
          <p:nvPr/>
        </p:nvSpPr>
        <p:spPr>
          <a:xfrm>
            <a:off x="2915816" y="2087116"/>
            <a:ext cx="6360367" cy="839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aleway Thin" panose="020B0203030101060003" pitchFamily="34" charset="0"/>
                <a:ea typeface="Yu Gothic UI Semilight" panose="020B0400000000000000" pitchFamily="34" charset="-128"/>
                <a:cs typeface="+mn-cs"/>
              </a:rPr>
              <a:t>• 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WSupp" panose="020B0604020202020204" pitchFamily="34" charset="0"/>
                <a:ea typeface="Yu Gothic UI Semilight" panose="020B0400000000000000" pitchFamily="34" charset="-128"/>
                <a:cs typeface="+mn-cs"/>
              </a:rPr>
              <a:t>The Scriptures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aleway Thin" panose="020B0203030101060003" pitchFamily="34" charset="0"/>
                <a:ea typeface="Yu Gothic UI Semilight" panose="020B0400000000000000" pitchFamily="34" charset="-128"/>
                <a:cs typeface="+mn-cs"/>
              </a:rPr>
              <a:t> •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WSupp" panose="020B0604020202020204" pitchFamily="34" charset="0"/>
                <a:ea typeface="Yu Gothic UI Semilight" panose="020B0400000000000000" pitchFamily="34" charset="-128"/>
                <a:cs typeface="+mn-cs"/>
              </a:rPr>
              <a:t> 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13F84B2-90F2-A9B4-4D4A-D13CCAEBABF7}"/>
              </a:ext>
            </a:extLst>
          </p:cNvPr>
          <p:cNvSpPr txBox="1">
            <a:spLocks/>
          </p:cNvSpPr>
          <p:nvPr/>
        </p:nvSpPr>
        <p:spPr>
          <a:xfrm>
            <a:off x="2915816" y="3265155"/>
            <a:ext cx="6360367" cy="839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aleway Thin" panose="020B0203030101060003" pitchFamily="34" charset="0"/>
                <a:ea typeface="Yu Gothic UI Semilight" panose="020B0400000000000000" pitchFamily="34" charset="-128"/>
                <a:cs typeface="+mn-cs"/>
              </a:rPr>
              <a:t>• 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WSupp" panose="020B0604020202020204" pitchFamily="34" charset="0"/>
                <a:ea typeface="Yu Gothic UI Semilight" panose="020B0400000000000000" pitchFamily="34" charset="-128"/>
                <a:cs typeface="+mn-cs"/>
              </a:rPr>
              <a:t>The Witnesses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aleway Thin" panose="020B0203030101060003" pitchFamily="34" charset="0"/>
                <a:ea typeface="Yu Gothic UI Semilight" panose="020B0400000000000000" pitchFamily="34" charset="-128"/>
                <a:cs typeface="+mn-cs"/>
              </a:rPr>
              <a:t> •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BWSupp" panose="020B0604020202020204" pitchFamily="34" charset="0"/>
              <a:ea typeface="Yu Gothic UI Semilight" panose="020B04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63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417AA3-2DD4-421C-6DC0-1DD630059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B4A48-1D1A-7631-11E0-8D2974871D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615" y="5094514"/>
            <a:ext cx="1343605" cy="1457228"/>
          </a:xfrm>
        </p:spPr>
        <p:txBody>
          <a:bodyPr>
            <a:normAutofit/>
          </a:bodyPr>
          <a:lstStyle/>
          <a:p>
            <a:r>
              <a:rPr lang="en-GB" sz="8000" dirty="0">
                <a:solidFill>
                  <a:srgbClr val="5D6F7F"/>
                </a:solidFill>
                <a:latin typeface="Felix Titling" panose="04060505060202020A04" pitchFamily="82" charset="0"/>
              </a:rPr>
              <a:t>3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A0A6FDC-BC0A-1E38-D920-86CB63CD9CAC}"/>
              </a:ext>
            </a:extLst>
          </p:cNvPr>
          <p:cNvSpPr txBox="1">
            <a:spLocks/>
          </p:cNvSpPr>
          <p:nvPr/>
        </p:nvSpPr>
        <p:spPr>
          <a:xfrm>
            <a:off x="2379314" y="5169160"/>
            <a:ext cx="4089916" cy="14572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>
                <a:ln>
                  <a:noFill/>
                </a:ln>
                <a:solidFill>
                  <a:srgbClr val="5D6F7F"/>
                </a:solidFill>
                <a:effectLst/>
                <a:uLnTx/>
                <a:uFillTx/>
                <a:latin typeface="Felix Titling" panose="04060505060202020A04" pitchFamily="82" charset="0"/>
                <a:ea typeface="+mj-ea"/>
                <a:cs typeface="+mj-cs"/>
              </a:rPr>
              <a:t>1 </a:t>
            </a:r>
            <a:r>
              <a:rPr kumimoji="0" lang="en-GB" sz="4900" b="0" i="0" u="none" strike="noStrike" kern="1200" cap="none" spc="0" normalizeH="0" baseline="0" noProof="0" dirty="0">
                <a:ln>
                  <a:noFill/>
                </a:ln>
                <a:solidFill>
                  <a:srgbClr val="5D6F7F"/>
                </a:solidFill>
                <a:effectLst/>
                <a:uLnTx/>
                <a:uFillTx/>
                <a:latin typeface="Felix Titling" panose="04060505060202020A04" pitchFamily="82" charset="0"/>
                <a:ea typeface="+mj-ea"/>
                <a:cs typeface="+mj-cs"/>
              </a:rPr>
              <a:t>Response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AA3E6A3-D1C2-78BE-40C7-388E9AE9A1B8}"/>
              </a:ext>
            </a:extLst>
          </p:cNvPr>
          <p:cNvSpPr txBox="1">
            <a:spLocks/>
          </p:cNvSpPr>
          <p:nvPr/>
        </p:nvSpPr>
        <p:spPr>
          <a:xfrm>
            <a:off x="314132" y="5094514"/>
            <a:ext cx="2992016" cy="14572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 dirty="0">
                <a:ln>
                  <a:noFill/>
                </a:ln>
                <a:solidFill>
                  <a:srgbClr val="5D6F7F"/>
                </a:solidFill>
                <a:effectLst/>
                <a:uLnTx/>
                <a:uFillTx/>
                <a:latin typeface="Felix Titling" panose="04060505060202020A04" pitchFamily="82" charset="0"/>
                <a:ea typeface="+mj-ea"/>
                <a:cs typeface="+mj-cs"/>
              </a:rPr>
              <a:t>2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006F2E4-D343-CFC6-A64F-423D50CDAC85}"/>
              </a:ext>
            </a:extLst>
          </p:cNvPr>
          <p:cNvSpPr txBox="1">
            <a:spLocks/>
          </p:cNvSpPr>
          <p:nvPr/>
        </p:nvSpPr>
        <p:spPr>
          <a:xfrm>
            <a:off x="-18653" y="2979659"/>
            <a:ext cx="12192000" cy="8986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aleway Thin" panose="020B0203030101060003" pitchFamily="34" charset="0"/>
                <a:ea typeface="Yu Gothic UI Semilight" panose="020B0400000000000000" pitchFamily="34" charset="-128"/>
                <a:cs typeface="+mn-cs"/>
              </a:rPr>
              <a:t>• 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WSupp" panose="020B0604020202020204" pitchFamily="34" charset="0"/>
                <a:ea typeface="Yu Gothic UI Semilight" panose="020B0400000000000000" pitchFamily="34" charset="-128"/>
                <a:cs typeface="+mn-cs"/>
              </a:rPr>
              <a:t>Receive and Hold to The Message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Raleway Thin" panose="020B0203030101060003" pitchFamily="34" charset="0"/>
                <a:ea typeface="Yu Gothic UI Semilight" panose="020B0400000000000000" pitchFamily="34" charset="-128"/>
                <a:cs typeface="+mn-cs"/>
              </a:rPr>
              <a:t> •</a:t>
            </a: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BWSupp" panose="020B0604020202020204" pitchFamily="34" charset="0"/>
                <a:ea typeface="Yu Gothic UI Semilight" panose="020B0400000000000000" pitchFamily="34" charset="-128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622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BWSupp</vt:lpstr>
      <vt:lpstr>Calibri</vt:lpstr>
      <vt:lpstr>Calibri Light</vt:lpstr>
      <vt:lpstr>Felix Titling</vt:lpstr>
      <vt:lpstr>Poppins</vt:lpstr>
      <vt:lpstr>Raleway Thin</vt:lpstr>
      <vt:lpstr>1_Office Theme</vt:lpstr>
      <vt:lpstr>Sermon</vt:lpstr>
      <vt:lpstr>3</vt:lpstr>
      <vt:lpstr>3 facts</vt:lpstr>
      <vt:lpstr>3</vt:lpstr>
      <vt:lpstr>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Hawick Baptist</dc:creator>
  <cp:lastModifiedBy>Hawick Baptist</cp:lastModifiedBy>
  <cp:revision>1</cp:revision>
  <dcterms:created xsi:type="dcterms:W3CDTF">2025-04-20T06:09:36Z</dcterms:created>
  <dcterms:modified xsi:type="dcterms:W3CDTF">2025-04-21T08:44:22Z</dcterms:modified>
</cp:coreProperties>
</file>