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606" r:id="rId2"/>
    <p:sldId id="2632" r:id="rId3"/>
    <p:sldId id="2609" r:id="rId4"/>
    <p:sldId id="2595" r:id="rId5"/>
    <p:sldId id="2634" r:id="rId6"/>
    <p:sldId id="2635" r:id="rId7"/>
    <p:sldId id="2636" r:id="rId8"/>
    <p:sldId id="2637" r:id="rId9"/>
    <p:sldId id="2638" r:id="rId10"/>
    <p:sldId id="2639" r:id="rId11"/>
    <p:sldId id="2640" r:id="rId12"/>
    <p:sldId id="2641" r:id="rId13"/>
    <p:sldId id="2642" r:id="rId14"/>
  </p:sldIdLst>
  <p:sldSz cx="12192000" cy="6858000"/>
  <p:notesSz cx="6858000" cy="9144000"/>
  <p:embeddedFontLst>
    <p:embeddedFont>
      <p:font typeface="Mesintwa" pitchFamily="2" charset="0"/>
      <p:regular r:id="rId16"/>
    </p:embeddedFont>
    <p:embeddedFont>
      <p:font typeface="Roman New Times" panose="02000603000000000000" pitchFamily="50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Smith" initials="MS" lastIdx="1" clrIdx="0">
    <p:extLst>
      <p:ext uri="{19B8F6BF-5375-455C-9EA6-DF929625EA0E}">
        <p15:presenceInfo xmlns:p15="http://schemas.microsoft.com/office/powerpoint/2012/main" userId="218129fcea7027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D16"/>
    <a:srgbClr val="B09A71"/>
    <a:srgbClr val="020C15"/>
    <a:srgbClr val="CC9900"/>
    <a:srgbClr val="2A2E39"/>
    <a:srgbClr val="764655"/>
    <a:srgbClr val="D95E4F"/>
    <a:srgbClr val="190D03"/>
    <a:srgbClr val="9D5D71"/>
    <a:srgbClr val="F2B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89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0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3E815-3543-4DDF-AE97-C1A8871F05DD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5537F-2DF5-40F6-B532-B6D8C309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333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31BB1-35E4-4F1A-AAC9-57FECF28A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EC0A1-7874-4228-A874-D7236079E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48E6-81B0-4C75-9BC4-0A3547916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6663F-1706-4012-9A46-C4672D53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0B1E-8678-4405-9B78-A8D49AD1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74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86F1-391D-48A0-9E52-50C0F5D6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74815-92BB-4B9F-921F-A60EAC039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7B6B7-489E-4007-986E-C8E02686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B041B-3199-4DF6-8C1D-37549DEDF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FFFA3-2787-43B1-921E-00A7A437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03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0A9AC6-4A3F-4866-AF5A-101AD2321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39668-E36E-4D38-A8E2-E725A3924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B140E-B869-48A5-869C-F70F20006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0A990-A1F2-48EC-BCBF-AB6B7DBB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C6D45-6FC3-44BC-8C18-CE0FEB55E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95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6B4FC-6B12-4893-8985-3B9807B1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9122D-BF79-43B0-95CA-0544692C9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0DF0E-4131-42A4-8228-CBECED34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855CC-6D0D-40AF-9DF0-8304AC7C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E044F-A6E1-4564-87C4-95B21C8C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41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56CA7-FCCF-47DF-B64E-0242192D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C618A-0FA8-4DD3-A671-84F6887D4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B8501-9E6E-4030-9393-D5141C39D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F190F-DFE8-485D-91AE-3E93FDCD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7664D-0A57-4F6B-AC25-E71C764A5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B467-518A-4DF0-83AF-BE30969F9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9A36F-BC39-47E9-AD4E-FA46F46BC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7EF80-4425-4FBF-BC0B-4E8BD92B4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B0668-56DA-4D1E-9C24-DCC51970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C7102-2C87-47D3-925F-22BB8D84A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5E9EF-C725-4642-B583-DC2AA907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3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1B6CF-4C29-40E7-B4B1-ABC0CCA6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3E310-E599-420F-8394-DB15B6075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35D-3AF2-48FB-9F7C-DCFC41D1E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EC1F1-D9A5-44CF-AF91-BBACD8BCD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742318-6F53-4415-85C4-376EF2E32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AE2D46-17C1-459C-B97B-D3CB2AB73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0F999-0132-4A54-8AE0-C17FC62D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D990A5-FBD6-4491-9412-30930670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85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EAF81-F979-40A6-885D-B4DE8428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AAA19-5B2F-4B00-AEE5-02FFB7D6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A5E6B-10BE-4883-BB5A-C784A7C12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690F9-67AA-4E01-BE52-30AF47CC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94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5DC2A3-E2AF-44E3-9395-9BEE184B8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B145C6-7D26-4244-9343-1B1662DF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9D921-CC6C-47EA-88BA-DABE63CC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56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3214-16A8-4178-A0B3-BA15830B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ABE56-062D-4324-9FCF-9089F2723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C3393-3E9B-4A7C-B541-3E4C75AAE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13D5D-3F8A-4DCA-BA58-C7108E117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8DD0E-3FA5-46E8-B768-FD76A9E3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A8D4A-507D-491C-A1D6-7686C28F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46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0DE97-CE09-414D-8BE0-84D445FD8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69E07-01ED-42F9-903A-76FD979006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FE5E0-B920-4958-8B46-182FE06F4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60A5F-F489-471E-8CEF-982EBAE3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14E24-F337-44F7-BCB4-259C24DF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C4A50-A044-4615-B18E-D1617122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2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149AA9-E71D-4E68-B7B6-8BDA56FF6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8CD1C-F632-4300-B9C0-4240C7B5C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B1166-99EC-4A53-A812-781FC2182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F1C57-5335-413F-8F4E-190929C9BFCC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0A255-79A0-42EC-8316-A7C00DBC1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1BC88-64DD-456B-9B64-CB45878EB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52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06561E-DB20-E008-F32A-1B7DE1B18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932BE5-8BB8-05B6-14EA-FCFEA59EA359}"/>
              </a:ext>
            </a:extLst>
          </p:cNvPr>
          <p:cNvSpPr txBox="1"/>
          <p:nvPr/>
        </p:nvSpPr>
        <p:spPr>
          <a:xfrm>
            <a:off x="0" y="2705725"/>
            <a:ext cx="12192000" cy="1446550"/>
          </a:xfrm>
          <a:prstGeom prst="rect">
            <a:avLst/>
          </a:prstGeom>
          <a:solidFill>
            <a:srgbClr val="CC9900">
              <a:alpha val="2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chemeClr val="bg1"/>
                </a:solidFill>
                <a:latin typeface="Mesintwa" pitchFamily="2" charset="0"/>
              </a:rPr>
              <a:t>1 Samuel</a:t>
            </a:r>
          </a:p>
        </p:txBody>
      </p:sp>
    </p:spTree>
    <p:extLst>
      <p:ext uri="{BB962C8B-B14F-4D97-AF65-F5344CB8AC3E}">
        <p14:creationId xmlns:p14="http://schemas.microsoft.com/office/powerpoint/2010/main" val="108946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19E7E-33AD-B371-4EBB-42B23B837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8376D7-45A7-257B-4CD8-9459C2BD5FCA}"/>
              </a:ext>
            </a:extLst>
          </p:cNvPr>
          <p:cNvSpPr txBox="1"/>
          <p:nvPr/>
        </p:nvSpPr>
        <p:spPr>
          <a:xfrm>
            <a:off x="0" y="1166842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Mesintwa" pitchFamily="2" charset="0"/>
              </a:rPr>
              <a:t>Jesus  </a:t>
            </a:r>
          </a:p>
          <a:p>
            <a:pPr algn="ctr"/>
            <a:r>
              <a:rPr lang="en-GB" sz="9600" dirty="0">
                <a:solidFill>
                  <a:schemeClr val="bg1"/>
                </a:solidFill>
                <a:latin typeface="Mesintwa" pitchFamily="2" charset="0"/>
              </a:rPr>
              <a:t>The Word Made Flesh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4ED1B9-0B15-FA16-1BA1-402766310D51}"/>
              </a:ext>
            </a:extLst>
          </p:cNvPr>
          <p:cNvSpPr txBox="1"/>
          <p:nvPr/>
        </p:nvSpPr>
        <p:spPr>
          <a:xfrm>
            <a:off x="6096000" y="5916674"/>
            <a:ext cx="609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200" dirty="0">
                <a:solidFill>
                  <a:schemeClr val="bg1"/>
                </a:solidFill>
                <a:latin typeface="Roman New Times" panose="02000603000000000000" pitchFamily="50" charset="0"/>
              </a:rPr>
              <a:t>1 Samuel 3:1-4:1</a:t>
            </a:r>
          </a:p>
        </p:txBody>
      </p:sp>
    </p:spTree>
    <p:extLst>
      <p:ext uri="{BB962C8B-B14F-4D97-AF65-F5344CB8AC3E}">
        <p14:creationId xmlns:p14="http://schemas.microsoft.com/office/powerpoint/2010/main" val="91652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80E3FF-AC7A-9A93-094F-63107B189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481680-F5CD-A9CB-9C3B-326085266F55}"/>
              </a:ext>
            </a:extLst>
          </p:cNvPr>
          <p:cNvSpPr txBox="1"/>
          <p:nvPr/>
        </p:nvSpPr>
        <p:spPr>
          <a:xfrm>
            <a:off x="0" y="1166842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Mesintwa" pitchFamily="2" charset="0"/>
              </a:rPr>
              <a:t>The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448A9D-8DD5-8F97-D69C-765C7DB35F75}"/>
              </a:ext>
            </a:extLst>
          </p:cNvPr>
          <p:cNvSpPr txBox="1"/>
          <p:nvPr/>
        </p:nvSpPr>
        <p:spPr>
          <a:xfrm>
            <a:off x="6096000" y="5916674"/>
            <a:ext cx="609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200" dirty="0">
                <a:solidFill>
                  <a:schemeClr val="bg1"/>
                </a:solidFill>
                <a:latin typeface="Roman New Times" panose="02000603000000000000" pitchFamily="50" charset="0"/>
              </a:rPr>
              <a:t>1 Samuel 3:1-4:1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01D6F5-8A7C-0587-4033-F23D15ACC64C}"/>
              </a:ext>
            </a:extLst>
          </p:cNvPr>
          <p:cNvSpPr txBox="1"/>
          <p:nvPr/>
        </p:nvSpPr>
        <p:spPr>
          <a:xfrm>
            <a:off x="730914" y="2598005"/>
            <a:ext cx="107301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Roman New Times" panose="02000603000000000000" pitchFamily="50" charset="0"/>
              </a:rPr>
              <a:t>Needs Servants Who Hear and Herald The Word</a:t>
            </a:r>
          </a:p>
        </p:txBody>
      </p:sp>
    </p:spTree>
    <p:extLst>
      <p:ext uri="{BB962C8B-B14F-4D97-AF65-F5344CB8AC3E}">
        <p14:creationId xmlns:p14="http://schemas.microsoft.com/office/powerpoint/2010/main" val="161128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D6A711-D8BB-15FB-4AE6-5159B3FF8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61FE76-DD59-E157-BEDD-DA7DA6256607}"/>
              </a:ext>
            </a:extLst>
          </p:cNvPr>
          <p:cNvSpPr txBox="1"/>
          <p:nvPr/>
        </p:nvSpPr>
        <p:spPr>
          <a:xfrm>
            <a:off x="0" y="1166842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Mesintwa" pitchFamily="2" charset="0"/>
              </a:rPr>
              <a:t>The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A25F67-D0F5-DB56-5B94-FA59F2F53548}"/>
              </a:ext>
            </a:extLst>
          </p:cNvPr>
          <p:cNvSpPr txBox="1"/>
          <p:nvPr/>
        </p:nvSpPr>
        <p:spPr>
          <a:xfrm>
            <a:off x="6096000" y="5916674"/>
            <a:ext cx="609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200" dirty="0">
                <a:solidFill>
                  <a:schemeClr val="bg1"/>
                </a:solidFill>
                <a:latin typeface="Roman New Times" panose="02000603000000000000" pitchFamily="50" charset="0"/>
              </a:rPr>
              <a:t>1 Samuel 3:1-4:1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0A85F-3D06-9D59-9848-4BFD4AFD9B65}"/>
              </a:ext>
            </a:extLst>
          </p:cNvPr>
          <p:cNvSpPr txBox="1"/>
          <p:nvPr/>
        </p:nvSpPr>
        <p:spPr>
          <a:xfrm>
            <a:off x="730914" y="2598005"/>
            <a:ext cx="107301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Roman New Times" panose="02000603000000000000" pitchFamily="50" charset="0"/>
              </a:rPr>
              <a:t>Must Serve By Hearing and Heralding Gods Word</a:t>
            </a:r>
          </a:p>
        </p:txBody>
      </p:sp>
    </p:spTree>
    <p:extLst>
      <p:ext uri="{BB962C8B-B14F-4D97-AF65-F5344CB8AC3E}">
        <p14:creationId xmlns:p14="http://schemas.microsoft.com/office/powerpoint/2010/main" val="18476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A07ADD-2A8F-F3FC-2F56-5B271D519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65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560E5A-3A89-229C-08DA-DA88287C4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48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07BA46-24FB-A278-7AEF-C624C8425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29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8D53A9-A72A-6921-E3DD-C157EB058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7D2822-42DC-6149-6266-284CC150082D}"/>
              </a:ext>
            </a:extLst>
          </p:cNvPr>
          <p:cNvSpPr txBox="1"/>
          <p:nvPr/>
        </p:nvSpPr>
        <p:spPr>
          <a:xfrm>
            <a:off x="481398" y="3144689"/>
            <a:ext cx="11229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Roman New Times" panose="02000603000000000000" pitchFamily="50" charset="0"/>
              </a:rPr>
              <a:t>Page 235-6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5F0C1-61A2-09F7-9742-3BE977CEFA0E}"/>
              </a:ext>
            </a:extLst>
          </p:cNvPr>
          <p:cNvSpPr txBox="1"/>
          <p:nvPr/>
        </p:nvSpPr>
        <p:spPr>
          <a:xfrm>
            <a:off x="0" y="1974975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Mesintwa" pitchFamily="2" charset="0"/>
              </a:rPr>
              <a:t>1 Samuel 3.1-4.1</a:t>
            </a:r>
          </a:p>
        </p:txBody>
      </p:sp>
    </p:spTree>
    <p:extLst>
      <p:ext uri="{BB962C8B-B14F-4D97-AF65-F5344CB8AC3E}">
        <p14:creationId xmlns:p14="http://schemas.microsoft.com/office/powerpoint/2010/main" val="22578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7B7308-C7E5-5E0C-C323-AFF0443F8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1784BC-35E5-95C6-2FDE-9B5A9355A519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Mesintwa" pitchFamily="2" charset="0"/>
              </a:rPr>
              <a:t>A Priestly</a:t>
            </a:r>
          </a:p>
          <a:p>
            <a:pPr algn="ctr"/>
            <a:r>
              <a:rPr lang="en-GB" sz="9600" dirty="0">
                <a:solidFill>
                  <a:schemeClr val="bg1"/>
                </a:solidFill>
                <a:latin typeface="Mesintwa" pitchFamily="2" charset="0"/>
              </a:rPr>
              <a:t>Rise and Fall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81B28-C32F-9E59-B325-3D7AA6216FD2}"/>
              </a:ext>
            </a:extLst>
          </p:cNvPr>
          <p:cNvSpPr txBox="1"/>
          <p:nvPr/>
        </p:nvSpPr>
        <p:spPr>
          <a:xfrm>
            <a:off x="6096000" y="5916674"/>
            <a:ext cx="609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200" dirty="0">
                <a:solidFill>
                  <a:schemeClr val="bg1"/>
                </a:solidFill>
                <a:latin typeface="Roman New Times" panose="02000603000000000000" pitchFamily="50" charset="0"/>
              </a:rPr>
              <a:t>1 Samuel 3:1-4:1</a:t>
            </a:r>
          </a:p>
        </p:txBody>
      </p:sp>
    </p:spTree>
    <p:extLst>
      <p:ext uri="{BB962C8B-B14F-4D97-AF65-F5344CB8AC3E}">
        <p14:creationId xmlns:p14="http://schemas.microsoft.com/office/powerpoint/2010/main" val="118984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F57FBB-9322-874C-6952-608D15B8F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6337B9-BB08-E8D6-3AF6-C44C91F774E9}"/>
              </a:ext>
            </a:extLst>
          </p:cNvPr>
          <p:cNvSpPr txBox="1"/>
          <p:nvPr/>
        </p:nvSpPr>
        <p:spPr>
          <a:xfrm>
            <a:off x="730912" y="3088255"/>
            <a:ext cx="107301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Roman New Times" panose="02000603000000000000" pitchFamily="50" charset="0"/>
              </a:rPr>
              <a:t>“ Speak Lord, Your Servant Is Listening”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899508-6A81-1F18-C0A9-62CEE2935997}"/>
              </a:ext>
            </a:extLst>
          </p:cNvPr>
          <p:cNvSpPr txBox="1"/>
          <p:nvPr/>
        </p:nvSpPr>
        <p:spPr>
          <a:xfrm>
            <a:off x="-2" y="18877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Mesintwa" pitchFamily="2" charset="0"/>
              </a:rPr>
              <a:t>Samuel Must Be</a:t>
            </a:r>
          </a:p>
          <a:p>
            <a:pPr algn="ctr"/>
            <a:r>
              <a:rPr lang="en-GB" sz="9600" dirty="0">
                <a:solidFill>
                  <a:schemeClr val="bg1"/>
                </a:solidFill>
                <a:latin typeface="Mesintwa" pitchFamily="2" charset="0"/>
              </a:rPr>
              <a:t>A Hearer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513500-C9D8-BBCA-0233-7847FA01FFD0}"/>
              </a:ext>
            </a:extLst>
          </p:cNvPr>
          <p:cNvSpPr txBox="1"/>
          <p:nvPr/>
        </p:nvSpPr>
        <p:spPr>
          <a:xfrm>
            <a:off x="6096000" y="5916674"/>
            <a:ext cx="609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200" dirty="0">
                <a:solidFill>
                  <a:schemeClr val="bg1"/>
                </a:solidFill>
                <a:latin typeface="Roman New Times" panose="02000603000000000000" pitchFamily="50" charset="0"/>
              </a:rPr>
              <a:t>1 Samuel 3:1-4:1</a:t>
            </a:r>
          </a:p>
        </p:txBody>
      </p:sp>
    </p:spTree>
    <p:extLst>
      <p:ext uri="{BB962C8B-B14F-4D97-AF65-F5344CB8AC3E}">
        <p14:creationId xmlns:p14="http://schemas.microsoft.com/office/powerpoint/2010/main" val="257451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821008-F998-B4B4-D018-D38A2444F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BDA18-2DED-8676-3689-452E27049E11}"/>
              </a:ext>
            </a:extLst>
          </p:cNvPr>
          <p:cNvSpPr txBox="1"/>
          <p:nvPr/>
        </p:nvSpPr>
        <p:spPr>
          <a:xfrm>
            <a:off x="730912" y="3088255"/>
            <a:ext cx="107301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Roman New Times" panose="02000603000000000000" pitchFamily="50" charset="0"/>
              </a:rPr>
              <a:t>“ He Told Him Everything”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EAE97A-7B2E-EF6F-F0BD-83552B77CAE8}"/>
              </a:ext>
            </a:extLst>
          </p:cNvPr>
          <p:cNvSpPr txBox="1"/>
          <p:nvPr/>
        </p:nvSpPr>
        <p:spPr>
          <a:xfrm>
            <a:off x="-2" y="18877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Mesintwa" pitchFamily="2" charset="0"/>
              </a:rPr>
              <a:t>Samuel Must Be</a:t>
            </a:r>
          </a:p>
          <a:p>
            <a:pPr algn="ctr"/>
            <a:r>
              <a:rPr lang="en-GB" sz="9600" dirty="0">
                <a:solidFill>
                  <a:schemeClr val="bg1"/>
                </a:solidFill>
                <a:latin typeface="Mesintwa" pitchFamily="2" charset="0"/>
              </a:rPr>
              <a:t>A Herald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4998E9-ED4C-E5E7-2C76-C3EA11F91E2A}"/>
              </a:ext>
            </a:extLst>
          </p:cNvPr>
          <p:cNvSpPr txBox="1"/>
          <p:nvPr/>
        </p:nvSpPr>
        <p:spPr>
          <a:xfrm>
            <a:off x="6096000" y="5916674"/>
            <a:ext cx="609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200" dirty="0">
                <a:solidFill>
                  <a:schemeClr val="bg1"/>
                </a:solidFill>
                <a:latin typeface="Roman New Times" panose="02000603000000000000" pitchFamily="50" charset="0"/>
              </a:rPr>
              <a:t>1 Samuel 3:1-4:1</a:t>
            </a:r>
          </a:p>
        </p:txBody>
      </p:sp>
    </p:spTree>
    <p:extLst>
      <p:ext uri="{BB962C8B-B14F-4D97-AF65-F5344CB8AC3E}">
        <p14:creationId xmlns:p14="http://schemas.microsoft.com/office/powerpoint/2010/main" val="9639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87C9BE-A908-73F3-8693-7B96218AD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75DB37-862C-2BF8-22F7-CDA621558512}"/>
              </a:ext>
            </a:extLst>
          </p:cNvPr>
          <p:cNvSpPr txBox="1"/>
          <p:nvPr/>
        </p:nvSpPr>
        <p:spPr>
          <a:xfrm>
            <a:off x="730912" y="2314061"/>
            <a:ext cx="107301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Roman New Times" panose="02000603000000000000" pitchFamily="50" charset="0"/>
              </a:rPr>
              <a:t>God Makes Himself Known</a:t>
            </a:r>
          </a:p>
          <a:p>
            <a:pPr algn="ctr"/>
            <a:r>
              <a:rPr lang="en-GB" sz="9600" dirty="0">
                <a:solidFill>
                  <a:schemeClr val="bg1"/>
                </a:solidFill>
                <a:latin typeface="Roman New Times" panose="02000603000000000000" pitchFamily="50" charset="0"/>
              </a:rPr>
              <a:t>Through His 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0D628A-FE77-AFF1-5D65-999A9408674D}"/>
              </a:ext>
            </a:extLst>
          </p:cNvPr>
          <p:cNvSpPr txBox="1"/>
          <p:nvPr/>
        </p:nvSpPr>
        <p:spPr>
          <a:xfrm>
            <a:off x="-3" y="71212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Mesintwa" pitchFamily="2" charset="0"/>
              </a:rPr>
              <a:t>Why?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6CA84-9377-5262-7837-8B9F9E86ADDA}"/>
              </a:ext>
            </a:extLst>
          </p:cNvPr>
          <p:cNvSpPr txBox="1"/>
          <p:nvPr/>
        </p:nvSpPr>
        <p:spPr>
          <a:xfrm>
            <a:off x="6096000" y="5916674"/>
            <a:ext cx="609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200" dirty="0">
                <a:solidFill>
                  <a:schemeClr val="bg1"/>
                </a:solidFill>
                <a:latin typeface="Roman New Times" panose="02000603000000000000" pitchFamily="50" charset="0"/>
              </a:rPr>
              <a:t>1 Samuel 3:1-4:1</a:t>
            </a:r>
          </a:p>
        </p:txBody>
      </p:sp>
    </p:spTree>
    <p:extLst>
      <p:ext uri="{BB962C8B-B14F-4D97-AF65-F5344CB8AC3E}">
        <p14:creationId xmlns:p14="http://schemas.microsoft.com/office/powerpoint/2010/main" val="28537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C17C6E-46C2-F31F-9DCD-24190386D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C67BEF-A167-76EF-2E33-D879655254C3}"/>
              </a:ext>
            </a:extLst>
          </p:cNvPr>
          <p:cNvSpPr txBox="1"/>
          <p:nvPr/>
        </p:nvSpPr>
        <p:spPr>
          <a:xfrm>
            <a:off x="730910" y="1910822"/>
            <a:ext cx="107301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Roman New Times" panose="02000603000000000000" pitchFamily="50" charset="0"/>
              </a:rPr>
              <a:t>God Reigns As King Through Hearer/Heralds </a:t>
            </a:r>
          </a:p>
          <a:p>
            <a:pPr algn="ctr"/>
            <a:r>
              <a:rPr lang="en-GB" sz="9600" dirty="0">
                <a:solidFill>
                  <a:schemeClr val="bg1"/>
                </a:solidFill>
                <a:latin typeface="Roman New Times" panose="02000603000000000000" pitchFamily="50" charset="0"/>
              </a:rPr>
              <a:t>Of His 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F2089-AA71-75F0-31E4-18769437E538}"/>
              </a:ext>
            </a:extLst>
          </p:cNvPr>
          <p:cNvSpPr txBox="1"/>
          <p:nvPr/>
        </p:nvSpPr>
        <p:spPr>
          <a:xfrm>
            <a:off x="-4" y="4228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Mesintwa" pitchFamily="2" charset="0"/>
              </a:rPr>
              <a:t>Why?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9E165-FB0C-CD12-6ECC-F76CC4FC0814}"/>
              </a:ext>
            </a:extLst>
          </p:cNvPr>
          <p:cNvSpPr txBox="1"/>
          <p:nvPr/>
        </p:nvSpPr>
        <p:spPr>
          <a:xfrm>
            <a:off x="6096000" y="5916674"/>
            <a:ext cx="609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200" dirty="0">
                <a:solidFill>
                  <a:schemeClr val="bg1"/>
                </a:solidFill>
                <a:latin typeface="Roman New Times" panose="02000603000000000000" pitchFamily="50" charset="0"/>
              </a:rPr>
              <a:t>1 Samuel 3:1-4:1</a:t>
            </a:r>
          </a:p>
        </p:txBody>
      </p:sp>
    </p:spTree>
    <p:extLst>
      <p:ext uri="{BB962C8B-B14F-4D97-AF65-F5344CB8AC3E}">
        <p14:creationId xmlns:p14="http://schemas.microsoft.com/office/powerpoint/2010/main" val="421180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103505</TotalTime>
  <Words>108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Mesintwa</vt:lpstr>
      <vt:lpstr>Calibri Light</vt:lpstr>
      <vt:lpstr>Roman New Times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Smith</dc:creator>
  <cp:lastModifiedBy>Martin Smith</cp:lastModifiedBy>
  <cp:revision>538</cp:revision>
  <dcterms:created xsi:type="dcterms:W3CDTF">2022-01-06T12:35:24Z</dcterms:created>
  <dcterms:modified xsi:type="dcterms:W3CDTF">2025-02-11T14:13:16Z</dcterms:modified>
</cp:coreProperties>
</file>