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78" r:id="rId3"/>
    <p:sldId id="283" r:id="rId4"/>
    <p:sldId id="287" r:id="rId5"/>
    <p:sldId id="288" r:id="rId6"/>
    <p:sldId id="289" r:id="rId7"/>
    <p:sldId id="29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41"/>
    <p:restoredTop sz="94626"/>
  </p:normalViewPr>
  <p:slideViewPr>
    <p:cSldViewPr snapToGrid="0">
      <p:cViewPr varScale="1">
        <p:scale>
          <a:sx n="102" d="100"/>
          <a:sy n="102" d="100"/>
        </p:scale>
        <p:origin x="19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D359A-6DA4-39FC-BA17-449F7DFE5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C77D5-F2C3-6E39-7519-10D3D080F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D56EC-B2C6-75E5-E58A-429B0374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16B26-3B7C-054A-1AB0-085E2C7EA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5FC63-0FB9-B674-97F7-571CE66F4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7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C3337-037D-BA4A-3583-FD325C28C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B07F0A-1FA9-DBFE-8923-4033CCA60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29292-91AA-6289-483D-3EE92857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2E3E6-274D-985E-F4D0-AE24D4DB6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4B5B9-6EFB-AE06-8027-CDBC8785A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7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15F3BA-5B39-E511-7AC8-432EF53F6C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81F508-8A7E-7907-372E-D40E8E5A6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5E019-176F-BF31-E177-929AB527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EC998-62AD-4F52-7BC1-128D1B9BC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BF08E6-2539-8520-E251-2A0FAB0E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4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09845-E386-386D-06B7-B3EE15F2F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3C107-0753-7E19-8DF4-CC7865799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078FA-1A55-143B-B8C6-BE399F811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D0D0B-0F6E-6614-F332-3D0F84A57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FD19B-0FC5-CC9A-5C9C-109194889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3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D5FF7-D9F1-485F-8444-489D5DD5F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556C6-3B64-4757-5E07-C9E467717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2C45F-BEF7-988C-A5A9-70EF57DC0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BB84F-42C4-0F85-3F85-1EC1CF686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B246A-DAA9-99C7-8E47-B005459E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C4C07-676D-FB7B-E053-78F7F1D9C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08501-5F13-7BE7-F131-F28764366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1F0BC8-1A1C-7A33-F53B-68E5D710A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C7455D-0E4F-9321-4CEC-5B3206A67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50515-BEB8-1873-1413-04B582B3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1755E-6E6D-8753-E7EE-D444D60D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1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F57B-79BA-2737-06F1-872B9077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792AF-86D2-6E79-61CB-64D413954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5BBDD-36F0-F659-5502-BCEF306DC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3475D0-8417-9890-5036-93BE251520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581EE5-9148-707A-A251-97913F8E4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BC29C7-BC46-803C-E9BE-F876AB16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D1607A-BF37-83D4-2289-E0699A56B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4F7D91-E373-9A05-BD09-483B6AF2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6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7E3AC-C81F-351E-C485-CE754BAD8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E6DF5B-4C01-620B-B458-EE1C655D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39ED7-19DF-74E5-DC1C-F156BD79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61866F-696B-2C48-A9E8-9A0FA76CA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3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F5EE51-8FD4-0BFA-8D4D-74012FACF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7B41C6-C8F9-F10D-670A-314DABB6F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E9374B-AF93-B3CD-28F2-FF0BA1C2B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A4B71-0375-5A7B-205F-11F4960F7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40AC0-D390-F937-2691-9EF693CAA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75589-E6B5-9D10-1E5D-50ABA3DF8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65514-B0D0-AC1B-3949-D9D9731C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2C475-8CCF-D04A-FDC8-6FB57A720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8E7DF-C161-9DFA-8695-73C49C74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0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A209E-37AB-3637-8F16-B4ADC0567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237734-2BF6-E1E8-8F5C-AFBE372B01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12310-0E59-BDAF-D8B4-DE13CDE63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D6F1B-47B2-5308-15A9-4BFA9B3C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BF0DE-7E59-6609-6082-3F5A581D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D68721-C1CA-BB40-B956-C591A7F2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3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012F0A-2B7D-EA07-2CD5-EA16E5B9C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7B144-E7A7-5F27-85CE-0FDF747EB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B67F-176F-F6D1-427D-BE6D1462A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77A12D-3E2A-344E-A096-A5DE498EFDA4}" type="datetimeFigureOut">
              <a:rPr lang="en-US" smtClean="0"/>
              <a:t>1/12/25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14B56-5F6F-484A-F9F6-6CF915C2D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1C956-60B5-CDF2-9E29-349D296A6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14B2F5-C1FB-2843-ABBE-735A54884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5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B09C2-A831-9D0E-AD2D-D39422DF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CCDD0-D6B6-68F8-F8EE-D167B2722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9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38FA8D-2218-3AE0-8C49-FF855CF93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E359D-01ED-314D-380B-0DB240873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40864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Ephesians 6:10-20 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0FDDA21E-09D7-6B33-94B8-03CB2B2223FB}"/>
              </a:ext>
            </a:extLst>
          </p:cNvPr>
          <p:cNvSpPr txBox="1">
            <a:spLocks/>
          </p:cNvSpPr>
          <p:nvPr/>
        </p:nvSpPr>
        <p:spPr>
          <a:xfrm>
            <a:off x="528810" y="2542032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200" noProof="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56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0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18F54A-D50A-A0C5-D5FB-3D12ED61B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1ADC3-7D91-2674-1ECB-31E8AA644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932972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Ephesians 6:10-20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Standing in God’s </a:t>
            </a:r>
            <a:r>
              <a:rPr lang="en-US" dirty="0" err="1">
                <a:solidFill>
                  <a:schemeClr val="bg1"/>
                </a:solidFill>
              </a:rPr>
              <a:t>armour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09090D71-62AB-9ACA-DF4D-4697E68B6E12}"/>
              </a:ext>
            </a:extLst>
          </p:cNvPr>
          <p:cNvSpPr txBox="1">
            <a:spLocks/>
          </p:cNvSpPr>
          <p:nvPr/>
        </p:nvSpPr>
        <p:spPr>
          <a:xfrm>
            <a:off x="444347" y="2090619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200" noProof="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5600" noProof="0" dirty="0">
              <a:solidFill>
                <a:schemeClr val="bg1"/>
              </a:solidFill>
            </a:endParaRP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ED9EB6C2-1C5D-7D1F-9934-4579E86DA1A1}"/>
              </a:ext>
            </a:extLst>
          </p:cNvPr>
          <p:cNvSpPr txBox="1">
            <a:spLocks/>
          </p:cNvSpPr>
          <p:nvPr/>
        </p:nvSpPr>
        <p:spPr>
          <a:xfrm>
            <a:off x="681210" y="2694432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200" noProof="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56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84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7690BC-C97C-30C9-FF53-7EE1D6C4A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52F6D-C1C3-F810-E88B-C923C6195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40864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Ephesians 6:10-20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Standing in God’s </a:t>
            </a:r>
            <a:r>
              <a:rPr lang="en-US" dirty="0" err="1">
                <a:solidFill>
                  <a:schemeClr val="bg1"/>
                </a:solidFill>
              </a:rPr>
              <a:t>armour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999F1E2C-B7EF-781D-3CCF-F15AD50939F9}"/>
              </a:ext>
            </a:extLst>
          </p:cNvPr>
          <p:cNvSpPr txBox="1">
            <a:spLocks/>
          </p:cNvSpPr>
          <p:nvPr/>
        </p:nvSpPr>
        <p:spPr>
          <a:xfrm>
            <a:off x="444347" y="2090619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5600" noProof="0" dirty="0">
              <a:solidFill>
                <a:schemeClr val="bg1"/>
              </a:solidFill>
            </a:endParaRP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F022A2ED-8D10-E09A-8E19-7DB1110D1109}"/>
              </a:ext>
            </a:extLst>
          </p:cNvPr>
          <p:cNvSpPr txBox="1">
            <a:spLocks/>
          </p:cNvSpPr>
          <p:nvPr/>
        </p:nvSpPr>
        <p:spPr>
          <a:xfrm>
            <a:off x="681210" y="2694432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noProof="0" dirty="0">
                <a:solidFill>
                  <a:schemeClr val="bg1"/>
                </a:solidFill>
              </a:rPr>
              <a:t>Be Strong v10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48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200" noProof="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56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750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368F42-E4CD-8FD6-7AC2-2D1571A18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E5220-000C-5AC9-5E55-2195860B0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40864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Ephesians 6:10-20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Standing in God’s </a:t>
            </a:r>
            <a:r>
              <a:rPr lang="en-US" dirty="0" err="1">
                <a:solidFill>
                  <a:schemeClr val="bg1"/>
                </a:solidFill>
              </a:rPr>
              <a:t>armour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5889113-A270-DFC7-5C50-07E7CEDFA54F}"/>
              </a:ext>
            </a:extLst>
          </p:cNvPr>
          <p:cNvSpPr txBox="1">
            <a:spLocks/>
          </p:cNvSpPr>
          <p:nvPr/>
        </p:nvSpPr>
        <p:spPr>
          <a:xfrm>
            <a:off x="444347" y="2090619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5600" noProof="0" dirty="0">
              <a:solidFill>
                <a:schemeClr val="bg1"/>
              </a:solidFill>
            </a:endParaRP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EA74F5BA-A461-8665-5C9F-B6707A2139D5}"/>
              </a:ext>
            </a:extLst>
          </p:cNvPr>
          <p:cNvSpPr txBox="1">
            <a:spLocks/>
          </p:cNvSpPr>
          <p:nvPr/>
        </p:nvSpPr>
        <p:spPr>
          <a:xfrm>
            <a:off x="681210" y="2694432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noProof="0" dirty="0">
                <a:solidFill>
                  <a:schemeClr val="bg1"/>
                </a:solidFill>
              </a:rPr>
              <a:t>Be Strong v10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dirty="0">
                <a:solidFill>
                  <a:schemeClr val="bg1"/>
                </a:solidFill>
              </a:rPr>
              <a:t>Against strong enemies v11-13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48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200" noProof="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56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88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800862-6EF7-EA5E-6C4C-0645848F5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C2FC2-6DB8-CD57-D4B6-9E4957C34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40864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Ephesians 6:10-20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Standing in God’s </a:t>
            </a:r>
            <a:r>
              <a:rPr lang="en-US" dirty="0" err="1">
                <a:solidFill>
                  <a:schemeClr val="bg1"/>
                </a:solidFill>
              </a:rPr>
              <a:t>armour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DDD222E2-DA32-5BDA-EC10-DCB123505039}"/>
              </a:ext>
            </a:extLst>
          </p:cNvPr>
          <p:cNvSpPr txBox="1">
            <a:spLocks/>
          </p:cNvSpPr>
          <p:nvPr/>
        </p:nvSpPr>
        <p:spPr>
          <a:xfrm>
            <a:off x="444347" y="2090619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5600" noProof="0" dirty="0">
              <a:solidFill>
                <a:schemeClr val="bg1"/>
              </a:solidFill>
            </a:endParaRP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F0927C56-5039-4B80-77B1-4318D24C71F8}"/>
              </a:ext>
            </a:extLst>
          </p:cNvPr>
          <p:cNvSpPr txBox="1">
            <a:spLocks/>
          </p:cNvSpPr>
          <p:nvPr/>
        </p:nvSpPr>
        <p:spPr>
          <a:xfrm>
            <a:off x="681210" y="2694432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noProof="0" dirty="0">
                <a:solidFill>
                  <a:schemeClr val="bg1"/>
                </a:solidFill>
              </a:rPr>
              <a:t>Be Strong v10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dirty="0">
                <a:solidFill>
                  <a:schemeClr val="bg1"/>
                </a:solidFill>
              </a:rPr>
              <a:t>Against strong enemies v11-13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dirty="0">
                <a:solidFill>
                  <a:schemeClr val="bg1"/>
                </a:solidFill>
              </a:rPr>
              <a:t>In God’s strong armour v14-17</a:t>
            </a:r>
          </a:p>
          <a:p>
            <a:pPr algn="l"/>
            <a:endParaRPr lang="en-GB" sz="48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200" noProof="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56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88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805FA8-107E-3DDA-444F-2B5829837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6318-759C-3B38-7775-73518F534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40864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Ephesians 6:10-20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Standing in God’s </a:t>
            </a:r>
            <a:r>
              <a:rPr lang="en-US" dirty="0" err="1">
                <a:solidFill>
                  <a:schemeClr val="bg1"/>
                </a:solidFill>
              </a:rPr>
              <a:t>armour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FA89B6B6-A069-E65F-0F71-A7C37A2D441E}"/>
              </a:ext>
            </a:extLst>
          </p:cNvPr>
          <p:cNvSpPr txBox="1">
            <a:spLocks/>
          </p:cNvSpPr>
          <p:nvPr/>
        </p:nvSpPr>
        <p:spPr>
          <a:xfrm>
            <a:off x="444347" y="2090619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5600" noProof="0" dirty="0">
              <a:solidFill>
                <a:schemeClr val="bg1"/>
              </a:solidFill>
            </a:endParaRP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7B149B6B-53A6-0103-E56A-8B5AA8A431BD}"/>
              </a:ext>
            </a:extLst>
          </p:cNvPr>
          <p:cNvSpPr txBox="1">
            <a:spLocks/>
          </p:cNvSpPr>
          <p:nvPr/>
        </p:nvSpPr>
        <p:spPr>
          <a:xfrm>
            <a:off x="681210" y="2694432"/>
            <a:ext cx="11303305" cy="41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noProof="0" dirty="0">
                <a:solidFill>
                  <a:schemeClr val="bg1"/>
                </a:solidFill>
              </a:rPr>
              <a:t>Be Strong v10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dirty="0">
                <a:solidFill>
                  <a:schemeClr val="bg1"/>
                </a:solidFill>
              </a:rPr>
              <a:t>Against strong enemies v11-13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dirty="0">
                <a:solidFill>
                  <a:schemeClr val="bg1"/>
                </a:solidFill>
              </a:rPr>
              <a:t>In God’s strong armour v14-17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en-GB" sz="4800" dirty="0">
                <a:solidFill>
                  <a:schemeClr val="bg1"/>
                </a:solidFill>
              </a:rPr>
              <a:t>And prayer v 18-20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480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360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200" noProof="0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AutoNum type="arabicPeriod"/>
            </a:pPr>
            <a:endParaRPr lang="en-GB" sz="3600" noProof="0" dirty="0">
              <a:solidFill>
                <a:schemeClr val="bg1"/>
              </a:solidFill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en-GB" sz="56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617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B09C2-A831-9D0E-AD2D-D39422DF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CCDD0-D6B6-68F8-F8EE-D167B2722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7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76</Words>
  <Application>Microsoft Macintosh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Ephesians 6:10-20  </vt:lpstr>
      <vt:lpstr>Ephesians 6:10-20 Standing in God’s armour</vt:lpstr>
      <vt:lpstr>Ephesians 6:10-20 Standing in God’s armour</vt:lpstr>
      <vt:lpstr>Ephesians 6:10-20 Standing in God’s armour</vt:lpstr>
      <vt:lpstr>Ephesians 6:10-20 Standing in God’s armour</vt:lpstr>
      <vt:lpstr>Ephesians 6:10-20 Standing in God’s armour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 Parson</dc:creator>
  <cp:lastModifiedBy>Daniel Boshoff</cp:lastModifiedBy>
  <cp:revision>17</cp:revision>
  <dcterms:created xsi:type="dcterms:W3CDTF">2024-08-16T10:56:47Z</dcterms:created>
  <dcterms:modified xsi:type="dcterms:W3CDTF">2025-01-12T09:24:15Z</dcterms:modified>
</cp:coreProperties>
</file>