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sldIdLst>
    <p:sldId id="3229" r:id="rId2"/>
    <p:sldId id="3241" r:id="rId3"/>
    <p:sldId id="2911" r:id="rId4"/>
    <p:sldId id="3230" r:id="rId5"/>
    <p:sldId id="3226" r:id="rId6"/>
    <p:sldId id="2914" r:id="rId7"/>
  </p:sldIdLst>
  <p:sldSz cx="12192000" cy="6858000"/>
  <p:notesSz cx="6889750" cy="10021888"/>
  <p:embeddedFontLst>
    <p:embeddedFont>
      <p:font typeface="BoosterNextFY-Medium" panose="02000603000000020004" pitchFamily="50" charset="0"/>
      <p:regular r:id="rId9"/>
    </p:embeddedFont>
    <p:embeddedFont>
      <p:font typeface="Glacial Indifference" pitchFamily="50" charset="0"/>
      <p:regular r:id="rId10"/>
      <p:bold r:id="rId11"/>
      <p: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mith" initials="MS" lastIdx="1" clrIdx="0">
    <p:extLst>
      <p:ext uri="{19B8F6BF-5375-455C-9EA6-DF929625EA0E}">
        <p15:presenceInfo xmlns:p15="http://schemas.microsoft.com/office/powerpoint/2012/main" userId="218129fcea7027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3E6"/>
    <a:srgbClr val="FAB766"/>
    <a:srgbClr val="61755A"/>
    <a:srgbClr val="FBF2E8"/>
    <a:srgbClr val="FEF5D9"/>
    <a:srgbClr val="121212"/>
    <a:srgbClr val="FFDE85"/>
    <a:srgbClr val="DDBF7E"/>
    <a:srgbClr val="A35C05"/>
    <a:srgbClr val="FFF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5B3E815-3543-4DDF-AE97-C1A8871F05DD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925537F-2DF5-40F6-B532-B6D8C309C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33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31BB1-35E4-4F1A-AAC9-57FECF28A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8EC0A1-7874-4228-A874-D7236079E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B48E6-81B0-4C75-9BC4-0A354791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6663F-1706-4012-9A46-C4672D53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A0B1E-8678-4405-9B78-A8D49AD11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74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86F1-391D-48A0-9E52-50C0F5D6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74815-92BB-4B9F-921F-A60EAC039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7B6B7-489E-4007-986E-C8E02686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B041B-3199-4DF6-8C1D-37549DED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FFFA3-2787-43B1-921E-00A7A4373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03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0A9AC6-4A3F-4866-AF5A-101AD2321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E39668-E36E-4D38-A8E2-E725A3924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B140E-B869-48A5-869C-F70F2000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0A990-A1F2-48EC-BCBF-AB6B7DBB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C6D45-6FC3-44BC-8C18-CE0FEB55E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95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6B4FC-6B12-4893-8985-3B9807B1B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9122D-BF79-43B0-95CA-0544692C9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0DF0E-4131-42A4-8228-CBECED34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855CC-6D0D-40AF-9DF0-8304AC7CE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E044F-A6E1-4564-87C4-95B21C8C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1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56CA7-FCCF-47DF-B64E-0242192D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C618A-0FA8-4DD3-A671-84F6887D4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B8501-9E6E-4030-9393-D5141C39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F190F-DFE8-485D-91AE-3E93FDCD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7664D-0A57-4F6B-AC25-E71C764A5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3B467-518A-4DF0-83AF-BE30969F9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9A36F-BC39-47E9-AD4E-FA46F46BC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7EF80-4425-4FBF-BC0B-4E8BD92B4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B0668-56DA-4D1E-9C24-DCC51970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C7102-2C87-47D3-925F-22BB8D84A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5E9EF-C725-4642-B583-DC2AA9076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3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1B6CF-4C29-40E7-B4B1-ABC0CCA6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3E310-E599-420F-8394-DB15B6075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1735D-3AF2-48FB-9F7C-DCFC41D1E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6EC1F1-D9A5-44CF-AF91-BBACD8BCD9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42318-6F53-4415-85C4-376EF2E32F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E2D46-17C1-459C-B97B-D3CB2AB7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E0F999-0132-4A54-8AE0-C17FC62D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D990A5-FBD6-4491-9412-309306700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5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AF81-F979-40A6-885D-B4DE8428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3AAA19-5B2F-4B00-AEE5-02FFB7D6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A5E6B-10BE-4883-BB5A-C784A7C12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690F9-67AA-4E01-BE52-30AF47CC2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4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5DC2A3-E2AF-44E3-9395-9BEE184B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B145C6-7D26-4244-9343-1B1662DF4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9D921-CC6C-47EA-88BA-DABE63CC6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6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3214-16A8-4178-A0B3-BA15830BC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ABE56-062D-4324-9FCF-9089F2723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C3393-3E9B-4A7C-B541-3E4C75AAE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13D5D-3F8A-4DCA-BA58-C7108E11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8DD0E-3FA5-46E8-B768-FD76A9E3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A8D4A-507D-491C-A1D6-7686C28F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46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0DE97-CE09-414D-8BE0-84D445FD8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D69E07-01ED-42F9-903A-76FD97900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FE5E0-B920-4958-8B46-182FE06F4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60A5F-F489-471E-8CEF-982EBAE3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14E24-F337-44F7-BCB4-259C24DF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C4A50-A044-4615-B18E-D1617122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02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149AA9-E71D-4E68-B7B6-8BDA56FF6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78CD1C-F632-4300-B9C0-4240C7B5C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B1166-99EC-4A53-A812-781FC2182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1C57-5335-413F-8F4E-190929C9BFCC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0A255-79A0-42EC-8316-A7C00DBC1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1BC88-64DD-456B-9B64-CB45878EB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552BE-DCD6-4C55-BA64-E8DFC3C6E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2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35E610-5BCE-A5E7-D4BB-BA84635057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ne Surreal Christmas Day: When Bing Crosby Met David Bowie">
            <a:extLst>
              <a:ext uri="{FF2B5EF4-FFF2-40B4-BE49-F238E27FC236}">
                <a16:creationId xmlns:a16="http://schemas.microsoft.com/office/drawing/2014/main" id="{A2EE5B67-D29F-3A8A-3668-F21331A5B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38"/>
            <a:ext cx="12192000" cy="676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69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A8F849-58C0-5D55-D772-DA16BAC2E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tress literally shrinks your brain - Legacy Place Society">
            <a:extLst>
              <a:ext uri="{FF2B5EF4-FFF2-40B4-BE49-F238E27FC236}">
                <a16:creationId xmlns:a16="http://schemas.microsoft.com/office/drawing/2014/main" id="{1183C064-CF1D-1266-E1B9-8A5F62827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820"/>
            <a:ext cx="12192000" cy="698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12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26814-DDCA-4714-A8E2-CC357F8C6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r>
              <a:rPr lang="en-GB" sz="9600" dirty="0">
                <a:solidFill>
                  <a:schemeClr val="bg1"/>
                </a:solidFill>
                <a:latin typeface="BoosterNextFY-Medium" panose="02000603000000020004" pitchFamily="50" charset="0"/>
              </a:rPr>
              <a:t>PHILIPPIANS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A363-05FB-41D9-9555-74424BFB8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6000" dirty="0">
                <a:solidFill>
                  <a:srgbClr val="A35C05"/>
                </a:solidFill>
                <a:latin typeface="Glacial Indifference" pitchFamily="50" charset="0"/>
              </a:rPr>
              <a:t>4:6-9</a:t>
            </a:r>
          </a:p>
          <a:p>
            <a:r>
              <a:rPr lang="en-GB" sz="6000" dirty="0">
                <a:solidFill>
                  <a:srgbClr val="A35C05"/>
                </a:solidFill>
                <a:latin typeface="Glacial Indifference" pitchFamily="50" charset="0"/>
              </a:rPr>
              <a:t>Page | 1042</a:t>
            </a:r>
          </a:p>
        </p:txBody>
      </p:sp>
    </p:spTree>
    <p:extLst>
      <p:ext uri="{BB962C8B-B14F-4D97-AF65-F5344CB8AC3E}">
        <p14:creationId xmlns:p14="http://schemas.microsoft.com/office/powerpoint/2010/main" val="21130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617C74-BB2D-C115-C24C-674C73748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35C410C8-ABE1-2456-5E30-EE7150BB1EDF}"/>
              </a:ext>
            </a:extLst>
          </p:cNvPr>
          <p:cNvSpPr txBox="1">
            <a:spLocks/>
          </p:cNvSpPr>
          <p:nvPr/>
        </p:nvSpPr>
        <p:spPr>
          <a:xfrm>
            <a:off x="9579006" y="6054570"/>
            <a:ext cx="2612994" cy="80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4800" dirty="0">
                <a:solidFill>
                  <a:schemeClr val="accent2">
                    <a:lumMod val="50000"/>
                  </a:schemeClr>
                </a:solidFill>
                <a:latin typeface="Glacial Indifference" pitchFamily="50" charset="0"/>
              </a:rPr>
              <a:t> </a:t>
            </a:r>
            <a:r>
              <a:rPr lang="en-GB" sz="4800" dirty="0">
                <a:solidFill>
                  <a:srgbClr val="A35C05"/>
                </a:solidFill>
                <a:latin typeface="Glacial Indifference" pitchFamily="50" charset="0"/>
              </a:rPr>
              <a:t>4:6-9</a:t>
            </a:r>
          </a:p>
          <a:p>
            <a:pPr algn="r"/>
            <a:endParaRPr lang="en-GB" sz="4800" dirty="0">
              <a:solidFill>
                <a:schemeClr val="accent2">
                  <a:lumMod val="50000"/>
                </a:schemeClr>
              </a:solidFill>
              <a:latin typeface="Glacial Indifference" pitchFamily="50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9D4281-6991-1C2F-C0BA-28D1462E4C68}"/>
              </a:ext>
            </a:extLst>
          </p:cNvPr>
          <p:cNvGrpSpPr/>
          <p:nvPr/>
        </p:nvGrpSpPr>
        <p:grpSpPr>
          <a:xfrm>
            <a:off x="2620066" y="2248661"/>
            <a:ext cx="6951867" cy="2360678"/>
            <a:chOff x="2723152" y="2443808"/>
            <a:chExt cx="6951867" cy="2360678"/>
          </a:xfrm>
        </p:grpSpPr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910BCAC1-27E2-5612-3D18-4E4DB3B1EE21}"/>
                </a:ext>
              </a:extLst>
            </p:cNvPr>
            <p:cNvSpPr txBox="1">
              <a:spLocks/>
            </p:cNvSpPr>
            <p:nvPr/>
          </p:nvSpPr>
          <p:spPr>
            <a:xfrm>
              <a:off x="2723152" y="2443808"/>
              <a:ext cx="6951867" cy="1021672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6000"/>
              </a:schemeClr>
            </a:solidFill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F89C2C"/>
                  </a:solidFill>
                  <a:effectLst/>
                  <a:uLnTx/>
                  <a:uFillTx/>
                  <a:latin typeface="Glacial Indifference" pitchFamily="50" charset="0"/>
                  <a:ea typeface="+mn-ea"/>
                  <a:cs typeface="+mn-cs"/>
                </a:rPr>
                <a:t>Peace of God v7</a:t>
              </a:r>
            </a:p>
          </p:txBody>
        </p:sp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CEA797CE-DE77-7DE4-6515-95AC520507C0}"/>
                </a:ext>
              </a:extLst>
            </p:cNvPr>
            <p:cNvSpPr txBox="1">
              <a:spLocks/>
            </p:cNvSpPr>
            <p:nvPr/>
          </p:nvSpPr>
          <p:spPr>
            <a:xfrm>
              <a:off x="2819163" y="3782814"/>
              <a:ext cx="6759843" cy="1021672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6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GB" sz="6000" dirty="0">
                  <a:solidFill>
                    <a:srgbClr val="ED7D31">
                      <a:lumMod val="75000"/>
                    </a:srgbClr>
                  </a:solidFill>
                  <a:latin typeface="Glacial Indifference" pitchFamily="50" charset="0"/>
                </a:rPr>
                <a:t>God of Peace v9</a:t>
              </a:r>
              <a:endPara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109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C4595E-37E5-1436-0294-FFC2703E1B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8D14-B3B2-D575-5CEE-22145CAED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18613"/>
            <a:ext cx="12192000" cy="1473713"/>
          </a:xfrm>
        </p:spPr>
        <p:txBody>
          <a:bodyPr>
            <a:noAutofit/>
          </a:bodyPr>
          <a:lstStyle/>
          <a:p>
            <a:r>
              <a:rPr lang="en-GB" sz="9600" dirty="0">
                <a:solidFill>
                  <a:schemeClr val="bg1"/>
                </a:solidFill>
                <a:latin typeface="BoosterNextFY-Medium" panose="02000603000000020004" pitchFamily="50" charset="0"/>
              </a:rPr>
              <a:t>PARNERS @ PEACE</a:t>
            </a:r>
            <a:endParaRPr lang="en-GB" dirty="0">
              <a:solidFill>
                <a:schemeClr val="bg1"/>
              </a:solidFill>
              <a:latin typeface="BoosterNextFY-Medium" panose="02000603000000020004" pitchFamily="50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A747444-ADD9-FE58-733D-F2AF6E78CCC0}"/>
              </a:ext>
            </a:extLst>
          </p:cNvPr>
          <p:cNvSpPr txBox="1">
            <a:spLocks/>
          </p:cNvSpPr>
          <p:nvPr/>
        </p:nvSpPr>
        <p:spPr>
          <a:xfrm>
            <a:off x="1156132" y="2406218"/>
            <a:ext cx="9879736" cy="1021672"/>
          </a:xfrm>
          <a:prstGeom prst="rect">
            <a:avLst/>
          </a:prstGeom>
          <a:solidFill>
            <a:schemeClr val="accent2">
              <a:lumMod val="50000"/>
              <a:alpha val="46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0" b="0" i="0" u="sng" strike="noStrike" kern="1200" cap="none" spc="0" normalizeH="0" baseline="0" noProof="0" dirty="0">
                <a:ln>
                  <a:noFill/>
                </a:ln>
                <a:solidFill>
                  <a:srgbClr val="FEF5D9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PRAY</a:t>
            </a:r>
            <a:r>
              <a:rPr lang="en-GB" sz="6000" dirty="0">
                <a:solidFill>
                  <a:srgbClr val="FEF5D9"/>
                </a:solidFill>
                <a:latin typeface="Glacial Indifference" pitchFamily="50" charset="0"/>
              </a:rPr>
              <a:t> 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srgbClr val="FEF5D9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| Pour </a:t>
            </a:r>
            <a:r>
              <a:rPr lang="en-GB" sz="6000" dirty="0">
                <a:solidFill>
                  <a:srgbClr val="FEF5D9"/>
                </a:solidFill>
                <a:latin typeface="Glacial Indifference" pitchFamily="50" charset="0"/>
              </a:rPr>
              <a:t>O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srgbClr val="FEF5D9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ut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srgbClr val="FEF5D9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 </a:t>
            </a:r>
            <a:r>
              <a:rPr lang="en-GB" sz="6000" dirty="0">
                <a:solidFill>
                  <a:srgbClr val="FEF5D9"/>
                </a:solidFill>
                <a:latin typeface="Glacial Indifference" pitchFamily="50" charset="0"/>
              </a:rPr>
              <a:t>Y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srgbClr val="FEF5D9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our </a:t>
            </a:r>
            <a:r>
              <a:rPr lang="en-GB" sz="6000" dirty="0">
                <a:solidFill>
                  <a:srgbClr val="FEF5D9"/>
                </a:solidFill>
                <a:latin typeface="Glacial Indifference" pitchFamily="50" charset="0"/>
              </a:rPr>
              <a:t>H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srgbClr val="FEF5D9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eart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rgbClr val="FEF5D9"/>
              </a:solidFill>
              <a:effectLst/>
              <a:uLnTx/>
              <a:uFillTx/>
              <a:latin typeface="Glacial Indifference" pitchFamily="50" charset="0"/>
              <a:ea typeface="+mn-ea"/>
              <a:cs typeface="+mn-cs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C00DD47-178C-428E-F2D1-C2D86855FA1B}"/>
              </a:ext>
            </a:extLst>
          </p:cNvPr>
          <p:cNvSpPr txBox="1">
            <a:spLocks/>
          </p:cNvSpPr>
          <p:nvPr/>
        </p:nvSpPr>
        <p:spPr>
          <a:xfrm>
            <a:off x="96012" y="4864414"/>
            <a:ext cx="11999975" cy="1021672"/>
          </a:xfrm>
          <a:prstGeom prst="rect">
            <a:avLst/>
          </a:prstGeom>
          <a:solidFill>
            <a:schemeClr val="accent2">
              <a:lumMod val="50000"/>
              <a:alpha val="46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6000" dirty="0">
                <a:solidFill>
                  <a:srgbClr val="FAB766"/>
                </a:solidFill>
                <a:latin typeface="Glacial Indifference" pitchFamily="50" charset="0"/>
              </a:rPr>
              <a:t>follow the </a:t>
            </a:r>
            <a:r>
              <a:rPr lang="en-GB" sz="6000" u="sng" dirty="0">
                <a:solidFill>
                  <a:srgbClr val="FAB766"/>
                </a:solidFill>
                <a:latin typeface="Glacial Indifference" pitchFamily="50" charset="0"/>
              </a:rPr>
              <a:t>PATTERN</a:t>
            </a:r>
            <a:r>
              <a:rPr lang="en-GB" sz="6000" dirty="0">
                <a:solidFill>
                  <a:srgbClr val="FAB766"/>
                </a:solidFill>
                <a:latin typeface="Glacial Indifference" pitchFamily="50" charset="0"/>
              </a:rPr>
              <a:t> | Move Your Feet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rgbClr val="FAB766"/>
              </a:solidFill>
              <a:effectLst/>
              <a:uLnTx/>
              <a:uFillTx/>
              <a:latin typeface="Glacial Indifference" pitchFamily="50" charset="0"/>
              <a:ea typeface="+mn-ea"/>
              <a:cs typeface="+mn-c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94D1915-BBB5-62A6-BCCD-B40F469F084F}"/>
              </a:ext>
            </a:extLst>
          </p:cNvPr>
          <p:cNvSpPr txBox="1">
            <a:spLocks/>
          </p:cNvSpPr>
          <p:nvPr/>
        </p:nvSpPr>
        <p:spPr>
          <a:xfrm>
            <a:off x="1156132" y="3640214"/>
            <a:ext cx="9879736" cy="1021672"/>
          </a:xfrm>
          <a:prstGeom prst="rect">
            <a:avLst/>
          </a:prstGeom>
          <a:solidFill>
            <a:schemeClr val="accent2">
              <a:lumMod val="50000"/>
              <a:alpha val="46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0" b="0" i="0" u="sng" strike="noStrike" kern="1200" cap="none" spc="0" normalizeH="0" baseline="0" noProof="0" dirty="0">
                <a:ln>
                  <a:noFill/>
                </a:ln>
                <a:solidFill>
                  <a:srgbClr val="FFDD95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PONDER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FFDD95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 | Fill Up Your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srgbClr val="FFDD95"/>
                </a:solidFill>
                <a:effectLst/>
                <a:uLnTx/>
                <a:uFillTx/>
                <a:latin typeface="Glacial Indifference" pitchFamily="50" charset="0"/>
                <a:ea typeface="+mn-ea"/>
                <a:cs typeface="+mn-cs"/>
              </a:rPr>
              <a:t> Head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rgbClr val="FFDD95"/>
              </a:solidFill>
              <a:effectLst/>
              <a:uLnTx/>
              <a:uFillTx/>
              <a:latin typeface="Glacial Indifference" pitchFamily="50" charset="0"/>
              <a:ea typeface="+mn-ea"/>
              <a:cs typeface="+mn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64B0C0C-F45E-6E4C-5E5A-1F724A370351}"/>
              </a:ext>
            </a:extLst>
          </p:cNvPr>
          <p:cNvSpPr txBox="1">
            <a:spLocks/>
          </p:cNvSpPr>
          <p:nvPr/>
        </p:nvSpPr>
        <p:spPr>
          <a:xfrm>
            <a:off x="9579006" y="6054570"/>
            <a:ext cx="2612994" cy="80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4800" dirty="0">
                <a:solidFill>
                  <a:schemeClr val="accent2">
                    <a:lumMod val="50000"/>
                  </a:schemeClr>
                </a:solidFill>
                <a:latin typeface="Glacial Indifference" pitchFamily="50" charset="0"/>
              </a:rPr>
              <a:t> </a:t>
            </a:r>
            <a:r>
              <a:rPr lang="en-GB" sz="4800" dirty="0">
                <a:solidFill>
                  <a:srgbClr val="A35C05"/>
                </a:solidFill>
                <a:latin typeface="Glacial Indifference" pitchFamily="50" charset="0"/>
              </a:rPr>
              <a:t>4:6-9</a:t>
            </a:r>
          </a:p>
          <a:p>
            <a:pPr algn="r"/>
            <a:endParaRPr lang="en-GB" sz="4800" dirty="0">
              <a:solidFill>
                <a:schemeClr val="accent2">
                  <a:lumMod val="50000"/>
                </a:schemeClr>
              </a:solidFill>
              <a:latin typeface="Glacial Indifferenc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91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633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145893</TotalTime>
  <Words>39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Glacial Indifference</vt:lpstr>
      <vt:lpstr>BoosterNextFY-Medium</vt:lpstr>
      <vt:lpstr>Arial</vt:lpstr>
      <vt:lpstr>Calibri Light</vt:lpstr>
      <vt:lpstr>Office Theme</vt:lpstr>
      <vt:lpstr>PowerPoint Presentation</vt:lpstr>
      <vt:lpstr>PowerPoint Presentation</vt:lpstr>
      <vt:lpstr>PHILIPPIANS</vt:lpstr>
      <vt:lpstr>PowerPoint Presentation</vt:lpstr>
      <vt:lpstr>PARNERS @ PEACE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Smith</dc:creator>
  <cp:lastModifiedBy>Martin Smith</cp:lastModifiedBy>
  <cp:revision>712</cp:revision>
  <cp:lastPrinted>2024-07-21T07:29:05Z</cp:lastPrinted>
  <dcterms:created xsi:type="dcterms:W3CDTF">2022-01-06T12:35:24Z</dcterms:created>
  <dcterms:modified xsi:type="dcterms:W3CDTF">2024-12-08T13:17:14Z</dcterms:modified>
</cp:coreProperties>
</file>