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14"/>
  </p:notesMasterIdLst>
  <p:sldIdLst>
    <p:sldId id="2911" r:id="rId3"/>
    <p:sldId id="3226" r:id="rId4"/>
    <p:sldId id="3682" r:id="rId5"/>
    <p:sldId id="3690" r:id="rId6"/>
    <p:sldId id="266" r:id="rId7"/>
    <p:sldId id="267" r:id="rId8"/>
    <p:sldId id="268" r:id="rId9"/>
    <p:sldId id="3692" r:id="rId10"/>
    <p:sldId id="3694" r:id="rId11"/>
    <p:sldId id="3693" r:id="rId12"/>
    <p:sldId id="2914" r:id="rId13"/>
  </p:sldIdLst>
  <p:sldSz cx="12192000" cy="6858000"/>
  <p:notesSz cx="6889750" cy="10021888"/>
  <p:embeddedFontLst>
    <p:embeddedFont>
      <p:font typeface="BoosterNextFY-Medium" panose="02000603000000020004" pitchFamily="50" charset="0"/>
      <p:regular r:id="rId15"/>
    </p:embeddedFont>
    <p:embeddedFont>
      <p:font typeface="Glacial Indifference" pitchFamily="50" charset="0"/>
      <p:regular r:id="rId16"/>
      <p:bold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mith" initials="MS" lastIdx="1" clrIdx="0">
    <p:extLst>
      <p:ext uri="{19B8F6BF-5375-455C-9EA6-DF929625EA0E}">
        <p15:presenceInfo xmlns:p15="http://schemas.microsoft.com/office/powerpoint/2012/main" userId="218129fcea702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  <a:srgbClr val="FAB766"/>
    <a:srgbClr val="F9F3E6"/>
    <a:srgbClr val="61755A"/>
    <a:srgbClr val="FBF2E8"/>
    <a:srgbClr val="FEF5D9"/>
    <a:srgbClr val="FFDE85"/>
    <a:srgbClr val="DDBF7E"/>
    <a:srgbClr val="A35C05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5B3E815-3543-4DDF-AE97-C1A8871F05D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925537F-2DF5-40F6-B532-B6D8C309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3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1BB1-35E4-4F1A-AAC9-57FECF28A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EC0A1-7874-4228-A874-D7236079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48E6-81B0-4C75-9BC4-0A354791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6663F-1706-4012-9A46-C4672D53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0B1E-8678-4405-9B78-A8D49AD1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86F1-391D-48A0-9E52-50C0F5D6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74815-92BB-4B9F-921F-A60EAC039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6B7-489E-4007-986E-C8E02686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041B-3199-4DF6-8C1D-37549DED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FFA3-2787-43B1-921E-00A7A437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A9AC6-4A3F-4866-AF5A-101AD232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39668-E36E-4D38-A8E2-E725A392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140E-B869-48A5-869C-F70F2000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0A990-A1F2-48EC-BCBF-AB6B7DBB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6D45-6FC3-44BC-8C18-CE0FEB55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5954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8321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13262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0148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622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7720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6855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113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B4FC-6B12-4893-8985-3B9807B1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122D-BF79-43B0-95CA-0544692C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DF0E-4131-42A4-8228-CBECED34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55CC-6D0D-40AF-9DF0-8304AC7C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044F-A6E1-4564-87C4-95B21C8C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1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294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6CA7-FCCF-47DF-B64E-0242192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18A-0FA8-4DD3-A671-84F6887D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8501-9E6E-4030-9393-D5141C39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190F-DFE8-485D-91AE-3E93FDCD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664D-0A57-4F6B-AC25-E71C764A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B467-518A-4DF0-83AF-BE30969F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A36F-BC39-47E9-AD4E-FA46F46BC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7EF80-4425-4FBF-BC0B-4E8BD92B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B0668-56DA-4D1E-9C24-DCC5197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C7102-2C87-47D3-925F-22BB8D84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5E9EF-C725-4642-B583-DC2AA907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B6CF-4C29-40E7-B4B1-ABC0CCA6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3E310-E599-420F-8394-DB15B607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35D-3AF2-48FB-9F7C-DCFC41D1E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EC1F1-D9A5-44CF-AF91-BBACD8BC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42318-6F53-4415-85C4-376EF2E32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E2D46-17C1-459C-B97B-D3CB2AB7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0F999-0132-4A54-8AE0-C17FC62D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990A5-FBD6-4491-9412-3093067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AF81-F979-40A6-885D-B4DE8428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AA19-5B2F-4B00-AEE5-02FFB7D6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A5E6B-10BE-4883-BB5A-C784A7C1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90F9-67AA-4E01-BE52-30AF47CC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DC2A3-E2AF-44E3-9395-9BEE184B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145C6-7D26-4244-9343-1B1662DF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D921-CC6C-47EA-88BA-DABE63CC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214-16A8-4178-A0B3-BA15830B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BE56-062D-4324-9FCF-9089F272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3393-3E9B-4A7C-B541-3E4C75AA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13D5D-3F8A-4DCA-BA58-C7108E11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D0E-3FA5-46E8-B768-FD76A9E3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A8D4A-507D-491C-A1D6-7686C28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DE97-CE09-414D-8BE0-84D445FD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69E07-01ED-42F9-903A-76FD9790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FE5E0-B920-4958-8B46-182FE06F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60A5F-F489-471E-8CEF-982EBAE3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14E24-F337-44F7-BCB4-259C24DF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4A50-A044-4615-B18E-D161712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49AA9-E71D-4E68-B7B6-8BDA56FF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CD1C-F632-4300-B9C0-4240C7B5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1166-99EC-4A53-A812-781FC218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1C57-5335-413F-8F4E-190929C9BFCC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A255-79A0-42EC-8316-A7C00DBC1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BC88-64DD-456B-9B64-CB45878E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6814-DDCA-4714-A8E2-CC357F8C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PHILIPPIANS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A363-05FB-41D9-9555-74424BFB8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0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r>
              <a:rPr lang="en-GB" sz="6000" dirty="0">
                <a:solidFill>
                  <a:srgbClr val="A35C05"/>
                </a:solidFill>
                <a:latin typeface="Glacial Indifference" pitchFamily="50" charset="0"/>
              </a:rPr>
              <a:t>Page | 1042</a:t>
            </a:r>
          </a:p>
        </p:txBody>
      </p:sp>
    </p:spTree>
    <p:extLst>
      <p:ext uri="{BB962C8B-B14F-4D97-AF65-F5344CB8AC3E}">
        <p14:creationId xmlns:p14="http://schemas.microsoft.com/office/powerpoint/2010/main" val="21130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33502-41E1-3E91-DD67-78929316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4A11-2943-F9E1-95B5-EBED6EF4B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085"/>
            <a:ext cx="12192000" cy="1887605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BoosterNextFY-Medium" panose="02000603000000020004" pitchFamily="50" charset="0"/>
              </a:rPr>
              <a:t>Give Supernaturally with Gospel Generosity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382FF9-AB3F-1C50-025B-1B9589062A73}"/>
              </a:ext>
            </a:extLst>
          </p:cNvPr>
          <p:cNvSpPr txBox="1">
            <a:spLocks/>
          </p:cNvSpPr>
          <p:nvPr/>
        </p:nvSpPr>
        <p:spPr>
          <a:xfrm>
            <a:off x="506908" y="2918817"/>
            <a:ext cx="9633788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With The Affections of Christ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9E990A-4902-CF13-8C00-F85A3D39B8FF}"/>
              </a:ext>
            </a:extLst>
          </p:cNvPr>
          <p:cNvSpPr txBox="1">
            <a:spLocks/>
          </p:cNvSpPr>
          <p:nvPr/>
        </p:nvSpPr>
        <p:spPr>
          <a:xfrm>
            <a:off x="1183564" y="4143475"/>
            <a:ext cx="7951292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To The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Pleasure of God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DD95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12EA0-6182-6EEA-E70A-A75F53B77682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0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3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4595E-37E5-1436-0294-FFC2703E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8D14-B3B2-D575-5CEE-22145CAE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085"/>
            <a:ext cx="12192000" cy="1887605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BoosterNextFY-Medium" panose="02000603000000020004" pitchFamily="50" charset="0"/>
              </a:rPr>
              <a:t>Receive Supernaturally with Gospel Joy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747444-ADD9-FE58-733D-F2AF6E78CCC0}"/>
              </a:ext>
            </a:extLst>
          </p:cNvPr>
          <p:cNvSpPr txBox="1">
            <a:spLocks/>
          </p:cNvSpPr>
          <p:nvPr/>
        </p:nvSpPr>
        <p:spPr>
          <a:xfrm>
            <a:off x="479476" y="2415556"/>
            <a:ext cx="5198948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Not From Need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00DD47-178C-428E-F2D1-C2D86855FA1B}"/>
              </a:ext>
            </a:extLst>
          </p:cNvPr>
          <p:cNvSpPr txBox="1">
            <a:spLocks/>
          </p:cNvSpPr>
          <p:nvPr/>
        </p:nvSpPr>
        <p:spPr>
          <a:xfrm>
            <a:off x="2912365" y="4864872"/>
            <a:ext cx="8824702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dirty="0">
                <a:solidFill>
                  <a:srgbClr val="FAB766"/>
                </a:solidFill>
                <a:latin typeface="Glacial Indifference" pitchFamily="50" charset="0"/>
              </a:rPr>
              <a:t>But From Supernatural Joy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AB766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4D1915-BBB5-62A6-BCCD-B40F469F084F}"/>
              </a:ext>
            </a:extLst>
          </p:cNvPr>
          <p:cNvSpPr txBox="1">
            <a:spLocks/>
          </p:cNvSpPr>
          <p:nvPr/>
        </p:nvSpPr>
        <p:spPr>
          <a:xfrm>
            <a:off x="1156132" y="3640214"/>
            <a:ext cx="5464124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Not From Greed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8B06E-5D42-04CE-6F0E-35ADD44331AF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DD1AE-0ECD-7B67-5C6B-D30DDD4E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8FD318-48BC-5924-14D2-B59B31DF930B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EA797CE-DE77-7DE4-6515-95AC520507C0}"/>
              </a:ext>
            </a:extLst>
          </p:cNvPr>
          <p:cNvSpPr txBox="1">
            <a:spLocks/>
          </p:cNvSpPr>
          <p:nvPr/>
        </p:nvSpPr>
        <p:spPr>
          <a:xfrm>
            <a:off x="301842" y="1630357"/>
            <a:ext cx="11718524" cy="3597285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“If I find in myself desires which nothing in this world can satisfy,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the only logical explanation is that I was made for another world.”</a:t>
            </a:r>
          </a:p>
        </p:txBody>
      </p:sp>
    </p:spTree>
    <p:extLst>
      <p:ext uri="{BB962C8B-B14F-4D97-AF65-F5344CB8AC3E}">
        <p14:creationId xmlns:p14="http://schemas.microsoft.com/office/powerpoint/2010/main" val="167214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1EF1F-6639-5887-7143-0F681944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1309-E17C-51D8-665D-CD6C62A36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085"/>
            <a:ext cx="12192000" cy="1887605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BoosterNextFY-Medium" panose="02000603000000020004" pitchFamily="50" charset="0"/>
              </a:rPr>
              <a:t>Give Supernaturally with Gospel Generosity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7C1BE-A29D-6851-4B27-3C66C71DFB11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9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121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825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453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49BA7-D580-8B02-DE98-ABD0F9964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4346-31D5-100C-4A3B-A982C74BF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085"/>
            <a:ext cx="12192000" cy="1887605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BoosterNextFY-Medium" panose="02000603000000020004" pitchFamily="50" charset="0"/>
              </a:rPr>
              <a:t>Give Supernaturally with Gospel Generosity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A16A3A-F080-E095-C6D7-662E7923CC35}"/>
              </a:ext>
            </a:extLst>
          </p:cNvPr>
          <p:cNvSpPr txBox="1">
            <a:spLocks/>
          </p:cNvSpPr>
          <p:nvPr/>
        </p:nvSpPr>
        <p:spPr>
          <a:xfrm>
            <a:off x="506908" y="2918817"/>
            <a:ext cx="9633788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With The Affections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3C6D7-064F-B6D7-D2E2-B5C1F5F9DDBE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4:10-23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7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16E80-9D74-BAED-A2A7-B8902C37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00B1C06-A49E-29D3-FE1A-47B42E82FB5B}"/>
              </a:ext>
            </a:extLst>
          </p:cNvPr>
          <p:cNvSpPr txBox="1">
            <a:spLocks/>
          </p:cNvSpPr>
          <p:nvPr/>
        </p:nvSpPr>
        <p:spPr>
          <a:xfrm>
            <a:off x="301842" y="495300"/>
            <a:ext cx="11718524" cy="6210300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“During a severe trial brought about by affliction, </a:t>
            </a:r>
            <a:r>
              <a:rPr lang="en-GB" sz="4800" b="1" dirty="0">
                <a:solidFill>
                  <a:srgbClr val="121212"/>
                </a:solidFill>
                <a:latin typeface="Glacial Indifference" pitchFamily="50" charset="0"/>
              </a:rPr>
              <a:t>their abundant joy </a:t>
            </a: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and their </a:t>
            </a:r>
            <a:r>
              <a:rPr lang="en-GB" sz="4800" b="1" dirty="0">
                <a:solidFill>
                  <a:srgbClr val="121212"/>
                </a:solidFill>
                <a:latin typeface="Glacial Indifference" pitchFamily="50" charset="0"/>
              </a:rPr>
              <a:t>extreme poverty </a:t>
            </a: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overflowed in </a:t>
            </a:r>
            <a:r>
              <a:rPr lang="en-GB" sz="4800" b="1" dirty="0">
                <a:solidFill>
                  <a:srgbClr val="121212"/>
                </a:solidFill>
                <a:latin typeface="Glacial Indifference" pitchFamily="50" charset="0"/>
              </a:rPr>
              <a:t>a wealth of generosity</a:t>
            </a:r>
            <a:r>
              <a:rPr lang="en-GB" sz="4800" b="1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on their part. I can testify that, according to their ability and </a:t>
            </a:r>
            <a:r>
              <a:rPr lang="en-GB" sz="4800" b="1" dirty="0">
                <a:solidFill>
                  <a:srgbClr val="121212"/>
                </a:solidFill>
                <a:latin typeface="Glacial Indifference" pitchFamily="50" charset="0"/>
              </a:rPr>
              <a:t>even beyond their ability</a:t>
            </a: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, of their own accord, they begged us earnestly for the privilege of </a:t>
            </a:r>
            <a:r>
              <a:rPr lang="en-GB" sz="4800" b="1" dirty="0">
                <a:solidFill>
                  <a:srgbClr val="121212"/>
                </a:solidFill>
                <a:latin typeface="Glacial Indifference" pitchFamily="50" charset="0"/>
              </a:rPr>
              <a:t>sharing in the ministry to the saints</a:t>
            </a: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”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8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(2 Cor 8:2-5)</a:t>
            </a:r>
          </a:p>
        </p:txBody>
      </p:sp>
    </p:spTree>
    <p:extLst>
      <p:ext uri="{BB962C8B-B14F-4D97-AF65-F5344CB8AC3E}">
        <p14:creationId xmlns:p14="http://schemas.microsoft.com/office/powerpoint/2010/main" val="404438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146184</TotalTime>
  <Words>156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Glacial Indifference</vt:lpstr>
      <vt:lpstr>Calibri Light</vt:lpstr>
      <vt:lpstr>Arial</vt:lpstr>
      <vt:lpstr>BoosterNextFY-Medium</vt:lpstr>
      <vt:lpstr>Calibri</vt:lpstr>
      <vt:lpstr>Office Theme</vt:lpstr>
      <vt:lpstr>1_Office Theme</vt:lpstr>
      <vt:lpstr>PHILIPPIANS</vt:lpstr>
      <vt:lpstr>Receive Supernaturally with Gospel Joy</vt:lpstr>
      <vt:lpstr>PowerPoint Presentation</vt:lpstr>
      <vt:lpstr>Give Supernaturally with Gospel Generosity</vt:lpstr>
      <vt:lpstr>PowerPoint Presentation</vt:lpstr>
      <vt:lpstr>PowerPoint Presentation</vt:lpstr>
      <vt:lpstr>PowerPoint Presentation</vt:lpstr>
      <vt:lpstr>Give Supernaturally with Gospel Generosity</vt:lpstr>
      <vt:lpstr>PowerPoint Presentation</vt:lpstr>
      <vt:lpstr>Give Supernaturally with Gospel Generosity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Smith</dc:creator>
  <cp:lastModifiedBy>Martin Smith</cp:lastModifiedBy>
  <cp:revision>718</cp:revision>
  <cp:lastPrinted>2024-07-21T07:29:05Z</cp:lastPrinted>
  <dcterms:created xsi:type="dcterms:W3CDTF">2022-01-06T12:35:24Z</dcterms:created>
  <dcterms:modified xsi:type="dcterms:W3CDTF">2024-12-15T14:47:15Z</dcterms:modified>
</cp:coreProperties>
</file>