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1"/>
  </p:notesMasterIdLst>
  <p:sldIdLst>
    <p:sldId id="3711" r:id="rId2"/>
    <p:sldId id="3764" r:id="rId3"/>
    <p:sldId id="3774" r:id="rId4"/>
    <p:sldId id="3645" r:id="rId5"/>
    <p:sldId id="3765" r:id="rId6"/>
    <p:sldId id="3763" r:id="rId7"/>
    <p:sldId id="3767" r:id="rId8"/>
    <p:sldId id="3775" r:id="rId9"/>
    <p:sldId id="3770" r:id="rId10"/>
    <p:sldId id="3777" r:id="rId11"/>
    <p:sldId id="3776" r:id="rId12"/>
    <p:sldId id="3768" r:id="rId13"/>
    <p:sldId id="3778" r:id="rId14"/>
    <p:sldId id="3766" r:id="rId15"/>
    <p:sldId id="3771" r:id="rId16"/>
    <p:sldId id="3769" r:id="rId17"/>
    <p:sldId id="3779" r:id="rId18"/>
    <p:sldId id="3772" r:id="rId19"/>
    <p:sldId id="3659" r:id="rId20"/>
  </p:sldIdLst>
  <p:sldSz cx="12192000" cy="6858000"/>
  <p:notesSz cx="6889750" cy="10021888"/>
  <p:embeddedFontLst>
    <p:embeddedFont>
      <p:font typeface="Amatic SC" panose="00000500000000000000" pitchFamily="2" charset="-79"/>
      <p:regular r:id="rId22"/>
      <p:bold r:id="rId23"/>
    </p:embeddedFont>
    <p:embeddedFont>
      <p:font typeface="HP Simplified Hans Light" panose="020B0300000000000000" pitchFamily="34" charset="-122"/>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tin Smith" initials="MS" lastIdx="1" clrIdx="0">
    <p:extLst>
      <p:ext uri="{19B8F6BF-5375-455C-9EA6-DF929625EA0E}">
        <p15:presenceInfo xmlns:p15="http://schemas.microsoft.com/office/powerpoint/2012/main" userId="218129fcea7027f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21212"/>
    <a:srgbClr val="FAB766"/>
    <a:srgbClr val="F9F3E6"/>
    <a:srgbClr val="61755A"/>
    <a:srgbClr val="FBF2E8"/>
    <a:srgbClr val="FEF5D9"/>
    <a:srgbClr val="FFDE85"/>
    <a:srgbClr val="DDBF7E"/>
    <a:srgbClr val="A35C05"/>
    <a:srgbClr val="FFFD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772" autoAdjust="0"/>
    <p:restoredTop sz="94660"/>
  </p:normalViewPr>
  <p:slideViewPr>
    <p:cSldViewPr snapToGrid="0">
      <p:cViewPr varScale="1">
        <p:scale>
          <a:sx n="86" d="100"/>
          <a:sy n="86" d="100"/>
        </p:scale>
        <p:origin x="1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2835"/>
          </a:xfrm>
          <a:prstGeom prst="rect">
            <a:avLst/>
          </a:prstGeom>
        </p:spPr>
        <p:txBody>
          <a:bodyPr vert="horz" lIns="96634" tIns="48317" rIns="96634" bIns="48317" rtlCol="0"/>
          <a:lstStyle>
            <a:lvl1pPr algn="l">
              <a:defRPr sz="1300"/>
            </a:lvl1pPr>
          </a:lstStyle>
          <a:p>
            <a:endParaRPr lang="en-GB"/>
          </a:p>
        </p:txBody>
      </p:sp>
      <p:sp>
        <p:nvSpPr>
          <p:cNvPr id="3" name="Date Placeholder 2"/>
          <p:cNvSpPr>
            <a:spLocks noGrp="1"/>
          </p:cNvSpPr>
          <p:nvPr>
            <p:ph type="dt" idx="1"/>
          </p:nvPr>
        </p:nvSpPr>
        <p:spPr>
          <a:xfrm>
            <a:off x="3902597" y="0"/>
            <a:ext cx="2985558" cy="502835"/>
          </a:xfrm>
          <a:prstGeom prst="rect">
            <a:avLst/>
          </a:prstGeom>
        </p:spPr>
        <p:txBody>
          <a:bodyPr vert="horz" lIns="96634" tIns="48317" rIns="96634" bIns="48317" rtlCol="0"/>
          <a:lstStyle>
            <a:lvl1pPr algn="r">
              <a:defRPr sz="1300"/>
            </a:lvl1pPr>
          </a:lstStyle>
          <a:p>
            <a:fld id="{45B3E815-3543-4DDF-AE97-C1A8871F05DD}" type="datetimeFigureOut">
              <a:rPr lang="en-GB" smtClean="0"/>
              <a:t>23/12/2024</a:t>
            </a:fld>
            <a:endParaRPr lang="en-GB"/>
          </a:p>
        </p:txBody>
      </p:sp>
      <p:sp>
        <p:nvSpPr>
          <p:cNvPr id="4" name="Slide Image Placeholder 3"/>
          <p:cNvSpPr>
            <a:spLocks noGrp="1" noRot="1" noChangeAspect="1"/>
          </p:cNvSpPr>
          <p:nvPr>
            <p:ph type="sldImg" idx="2"/>
          </p:nvPr>
        </p:nvSpPr>
        <p:spPr>
          <a:xfrm>
            <a:off x="438150" y="1252538"/>
            <a:ext cx="6013450" cy="3382962"/>
          </a:xfrm>
          <a:prstGeom prst="rect">
            <a:avLst/>
          </a:prstGeom>
          <a:noFill/>
          <a:ln w="12700">
            <a:solidFill>
              <a:prstClr val="black"/>
            </a:solidFill>
          </a:ln>
        </p:spPr>
        <p:txBody>
          <a:bodyPr vert="horz" lIns="96634" tIns="48317" rIns="96634" bIns="48317" rtlCol="0" anchor="ctr"/>
          <a:lstStyle/>
          <a:p>
            <a:endParaRPr lang="en-GB"/>
          </a:p>
        </p:txBody>
      </p:sp>
      <p:sp>
        <p:nvSpPr>
          <p:cNvPr id="5" name="Notes Placeholder 4"/>
          <p:cNvSpPr>
            <a:spLocks noGrp="1"/>
          </p:cNvSpPr>
          <p:nvPr>
            <p:ph type="body" sz="quarter" idx="3"/>
          </p:nvPr>
        </p:nvSpPr>
        <p:spPr>
          <a:xfrm>
            <a:off x="688975" y="4823034"/>
            <a:ext cx="5511800" cy="3946118"/>
          </a:xfrm>
          <a:prstGeom prst="rect">
            <a:avLst/>
          </a:prstGeom>
        </p:spPr>
        <p:txBody>
          <a:bodyPr vert="horz" lIns="96634" tIns="48317" rIns="96634" bIns="4831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9055"/>
            <a:ext cx="2985558" cy="502834"/>
          </a:xfrm>
          <a:prstGeom prst="rect">
            <a:avLst/>
          </a:prstGeom>
        </p:spPr>
        <p:txBody>
          <a:bodyPr vert="horz" lIns="96634" tIns="48317" rIns="96634" bIns="48317"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9055"/>
            <a:ext cx="2985558" cy="502834"/>
          </a:xfrm>
          <a:prstGeom prst="rect">
            <a:avLst/>
          </a:prstGeom>
        </p:spPr>
        <p:txBody>
          <a:bodyPr vert="horz" lIns="96634" tIns="48317" rIns="96634" bIns="48317" rtlCol="0" anchor="b"/>
          <a:lstStyle>
            <a:lvl1pPr algn="r">
              <a:defRPr sz="1300"/>
            </a:lvl1pPr>
          </a:lstStyle>
          <a:p>
            <a:fld id="{E925537F-2DF5-40F6-B532-B6D8C309C48B}" type="slidenum">
              <a:rPr lang="en-GB" smtClean="0"/>
              <a:t>‹#›</a:t>
            </a:fld>
            <a:endParaRPr lang="en-GB"/>
          </a:p>
        </p:txBody>
      </p:sp>
    </p:spTree>
    <p:extLst>
      <p:ext uri="{BB962C8B-B14F-4D97-AF65-F5344CB8AC3E}">
        <p14:creationId xmlns:p14="http://schemas.microsoft.com/office/powerpoint/2010/main" val="433333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a:extLst>
            <a:ext uri="{FF2B5EF4-FFF2-40B4-BE49-F238E27FC236}">
              <a16:creationId xmlns:a16="http://schemas.microsoft.com/office/drawing/2014/main" id="{A373DA86-5DA6-5033-0E0E-96BBB14BBFB8}"/>
            </a:ext>
          </a:extLst>
        </p:cNvPr>
        <p:cNvGrpSpPr/>
        <p:nvPr/>
      </p:nvGrpSpPr>
      <p:grpSpPr>
        <a:xfrm>
          <a:off x="0" y="0"/>
          <a:ext cx="0" cy="0"/>
          <a:chOff x="0" y="0"/>
          <a:chExt cx="0" cy="0"/>
        </a:xfrm>
      </p:grpSpPr>
      <p:sp>
        <p:nvSpPr>
          <p:cNvPr id="25" name="Google Shape;25;g3196d194b1e_0_0:notes">
            <a:extLst>
              <a:ext uri="{FF2B5EF4-FFF2-40B4-BE49-F238E27FC236}">
                <a16:creationId xmlns:a16="http://schemas.microsoft.com/office/drawing/2014/main" id="{7F81D8BD-8BF7-3EB3-5FE7-4879423853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3196d194b1e_0_0:notes">
            <a:extLst>
              <a:ext uri="{FF2B5EF4-FFF2-40B4-BE49-F238E27FC236}">
                <a16:creationId xmlns:a16="http://schemas.microsoft.com/office/drawing/2014/main" id="{894F3C6D-BBCC-D062-A46C-07DF9FCB8C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957595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a:extLst>
            <a:ext uri="{FF2B5EF4-FFF2-40B4-BE49-F238E27FC236}">
              <a16:creationId xmlns:a16="http://schemas.microsoft.com/office/drawing/2014/main" id="{72512931-6B32-8025-F8C7-31A649A19B8C}"/>
            </a:ext>
          </a:extLst>
        </p:cNvPr>
        <p:cNvGrpSpPr/>
        <p:nvPr/>
      </p:nvGrpSpPr>
      <p:grpSpPr>
        <a:xfrm>
          <a:off x="0" y="0"/>
          <a:ext cx="0" cy="0"/>
          <a:chOff x="0" y="0"/>
          <a:chExt cx="0" cy="0"/>
        </a:xfrm>
      </p:grpSpPr>
      <p:sp>
        <p:nvSpPr>
          <p:cNvPr id="25" name="Google Shape;25;g3196d194b1e_0_0:notes">
            <a:extLst>
              <a:ext uri="{FF2B5EF4-FFF2-40B4-BE49-F238E27FC236}">
                <a16:creationId xmlns:a16="http://schemas.microsoft.com/office/drawing/2014/main" id="{35DCA285-2301-2B5F-EF8D-B53BE141D8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3196d194b1e_0_0:notes">
            <a:extLst>
              <a:ext uri="{FF2B5EF4-FFF2-40B4-BE49-F238E27FC236}">
                <a16:creationId xmlns:a16="http://schemas.microsoft.com/office/drawing/2014/main" id="{CCF86983-8DCE-BFDF-7321-6BB5A76F310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6622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a:extLst>
            <a:ext uri="{FF2B5EF4-FFF2-40B4-BE49-F238E27FC236}">
              <a16:creationId xmlns:a16="http://schemas.microsoft.com/office/drawing/2014/main" id="{938A02E1-1D76-CB6E-FC9A-817C7843F9C1}"/>
            </a:ext>
          </a:extLst>
        </p:cNvPr>
        <p:cNvGrpSpPr/>
        <p:nvPr/>
      </p:nvGrpSpPr>
      <p:grpSpPr>
        <a:xfrm>
          <a:off x="0" y="0"/>
          <a:ext cx="0" cy="0"/>
          <a:chOff x="0" y="0"/>
          <a:chExt cx="0" cy="0"/>
        </a:xfrm>
      </p:grpSpPr>
      <p:sp>
        <p:nvSpPr>
          <p:cNvPr id="25" name="Google Shape;25;g3196d194b1e_0_0:notes">
            <a:extLst>
              <a:ext uri="{FF2B5EF4-FFF2-40B4-BE49-F238E27FC236}">
                <a16:creationId xmlns:a16="http://schemas.microsoft.com/office/drawing/2014/main" id="{B5D93721-A79A-6668-A89A-87E52B34445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3196d194b1e_0_0:notes">
            <a:extLst>
              <a:ext uri="{FF2B5EF4-FFF2-40B4-BE49-F238E27FC236}">
                <a16:creationId xmlns:a16="http://schemas.microsoft.com/office/drawing/2014/main" id="{E6611031-BF15-BC01-43EC-6213EB2F03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50066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a:extLst>
            <a:ext uri="{FF2B5EF4-FFF2-40B4-BE49-F238E27FC236}">
              <a16:creationId xmlns:a16="http://schemas.microsoft.com/office/drawing/2014/main" id="{F22A8F0C-B370-8FC4-A729-34099E82EF88}"/>
            </a:ext>
          </a:extLst>
        </p:cNvPr>
        <p:cNvGrpSpPr/>
        <p:nvPr/>
      </p:nvGrpSpPr>
      <p:grpSpPr>
        <a:xfrm>
          <a:off x="0" y="0"/>
          <a:ext cx="0" cy="0"/>
          <a:chOff x="0" y="0"/>
          <a:chExt cx="0" cy="0"/>
        </a:xfrm>
      </p:grpSpPr>
      <p:sp>
        <p:nvSpPr>
          <p:cNvPr id="25" name="Google Shape;25;g3196d194b1e_0_0:notes">
            <a:extLst>
              <a:ext uri="{FF2B5EF4-FFF2-40B4-BE49-F238E27FC236}">
                <a16:creationId xmlns:a16="http://schemas.microsoft.com/office/drawing/2014/main" id="{50396E8D-B0F0-F677-DEA5-5D6952A2A5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3196d194b1e_0_0:notes">
            <a:extLst>
              <a:ext uri="{FF2B5EF4-FFF2-40B4-BE49-F238E27FC236}">
                <a16:creationId xmlns:a16="http://schemas.microsoft.com/office/drawing/2014/main" id="{B8338E70-9C85-899C-6FA2-048A1F61C2D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26416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a:extLst>
            <a:ext uri="{FF2B5EF4-FFF2-40B4-BE49-F238E27FC236}">
              <a16:creationId xmlns:a16="http://schemas.microsoft.com/office/drawing/2014/main" id="{9B9C4B99-DA75-EDBB-F2CF-5B592900BECE}"/>
            </a:ext>
          </a:extLst>
        </p:cNvPr>
        <p:cNvGrpSpPr/>
        <p:nvPr/>
      </p:nvGrpSpPr>
      <p:grpSpPr>
        <a:xfrm>
          <a:off x="0" y="0"/>
          <a:ext cx="0" cy="0"/>
          <a:chOff x="0" y="0"/>
          <a:chExt cx="0" cy="0"/>
        </a:xfrm>
      </p:grpSpPr>
      <p:sp>
        <p:nvSpPr>
          <p:cNvPr id="25" name="Google Shape;25;g3196d194b1e_0_0:notes">
            <a:extLst>
              <a:ext uri="{FF2B5EF4-FFF2-40B4-BE49-F238E27FC236}">
                <a16:creationId xmlns:a16="http://schemas.microsoft.com/office/drawing/2014/main" id="{19C56E85-871C-4488-52BA-F552523605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3196d194b1e_0_0:notes">
            <a:extLst>
              <a:ext uri="{FF2B5EF4-FFF2-40B4-BE49-F238E27FC236}">
                <a16:creationId xmlns:a16="http://schemas.microsoft.com/office/drawing/2014/main" id="{3AACC88F-2245-C1CC-20F0-C52B2B1DC22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00646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a:extLst>
            <a:ext uri="{FF2B5EF4-FFF2-40B4-BE49-F238E27FC236}">
              <a16:creationId xmlns:a16="http://schemas.microsoft.com/office/drawing/2014/main" id="{5C04EE09-FEE1-2D9B-97C2-F12B0FDD900A}"/>
            </a:ext>
          </a:extLst>
        </p:cNvPr>
        <p:cNvGrpSpPr/>
        <p:nvPr/>
      </p:nvGrpSpPr>
      <p:grpSpPr>
        <a:xfrm>
          <a:off x="0" y="0"/>
          <a:ext cx="0" cy="0"/>
          <a:chOff x="0" y="0"/>
          <a:chExt cx="0" cy="0"/>
        </a:xfrm>
      </p:grpSpPr>
      <p:sp>
        <p:nvSpPr>
          <p:cNvPr id="25" name="Google Shape;25;g3196d194b1e_0_0:notes">
            <a:extLst>
              <a:ext uri="{FF2B5EF4-FFF2-40B4-BE49-F238E27FC236}">
                <a16:creationId xmlns:a16="http://schemas.microsoft.com/office/drawing/2014/main" id="{D60BE687-5C65-C032-2547-F7EA5A5AAB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3196d194b1e_0_0:notes">
            <a:extLst>
              <a:ext uri="{FF2B5EF4-FFF2-40B4-BE49-F238E27FC236}">
                <a16:creationId xmlns:a16="http://schemas.microsoft.com/office/drawing/2014/main" id="{9FF1BFA0-4BD4-5E15-6204-42FC883DBF3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93953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a:extLst>
            <a:ext uri="{FF2B5EF4-FFF2-40B4-BE49-F238E27FC236}">
              <a16:creationId xmlns:a16="http://schemas.microsoft.com/office/drawing/2014/main" id="{FD4F7590-0B2D-4CFE-B05F-308E43F778E8}"/>
            </a:ext>
          </a:extLst>
        </p:cNvPr>
        <p:cNvGrpSpPr/>
        <p:nvPr/>
      </p:nvGrpSpPr>
      <p:grpSpPr>
        <a:xfrm>
          <a:off x="0" y="0"/>
          <a:ext cx="0" cy="0"/>
          <a:chOff x="0" y="0"/>
          <a:chExt cx="0" cy="0"/>
        </a:xfrm>
      </p:grpSpPr>
      <p:sp>
        <p:nvSpPr>
          <p:cNvPr id="25" name="Google Shape;25;g3196d194b1e_0_0:notes">
            <a:extLst>
              <a:ext uri="{FF2B5EF4-FFF2-40B4-BE49-F238E27FC236}">
                <a16:creationId xmlns:a16="http://schemas.microsoft.com/office/drawing/2014/main" id="{A4C9306F-02D9-56DC-0365-9D4D43755B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3196d194b1e_0_0:notes">
            <a:extLst>
              <a:ext uri="{FF2B5EF4-FFF2-40B4-BE49-F238E27FC236}">
                <a16:creationId xmlns:a16="http://schemas.microsoft.com/office/drawing/2014/main" id="{2E984650-ACC4-CDA6-9D07-794FE195E21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0195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a:extLst>
            <a:ext uri="{FF2B5EF4-FFF2-40B4-BE49-F238E27FC236}">
              <a16:creationId xmlns:a16="http://schemas.microsoft.com/office/drawing/2014/main" id="{FDD9BC74-58D7-334B-976D-F2B76EC25191}"/>
            </a:ext>
          </a:extLst>
        </p:cNvPr>
        <p:cNvGrpSpPr/>
        <p:nvPr/>
      </p:nvGrpSpPr>
      <p:grpSpPr>
        <a:xfrm>
          <a:off x="0" y="0"/>
          <a:ext cx="0" cy="0"/>
          <a:chOff x="0" y="0"/>
          <a:chExt cx="0" cy="0"/>
        </a:xfrm>
      </p:grpSpPr>
      <p:sp>
        <p:nvSpPr>
          <p:cNvPr id="25" name="Google Shape;25;g3196d194b1e_0_0:notes">
            <a:extLst>
              <a:ext uri="{FF2B5EF4-FFF2-40B4-BE49-F238E27FC236}">
                <a16:creationId xmlns:a16="http://schemas.microsoft.com/office/drawing/2014/main" id="{1CD3DCF1-F8D9-E3B6-DE96-4981F79F880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3196d194b1e_0_0:notes">
            <a:extLst>
              <a:ext uri="{FF2B5EF4-FFF2-40B4-BE49-F238E27FC236}">
                <a16:creationId xmlns:a16="http://schemas.microsoft.com/office/drawing/2014/main" id="{D03E9791-C1EB-67E0-9CCF-6813BE9CFD4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07441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a:extLst>
            <a:ext uri="{FF2B5EF4-FFF2-40B4-BE49-F238E27FC236}">
              <a16:creationId xmlns:a16="http://schemas.microsoft.com/office/drawing/2014/main" id="{5636E38F-1FD5-9796-3FFC-82DCBDBF9C1B}"/>
            </a:ext>
          </a:extLst>
        </p:cNvPr>
        <p:cNvGrpSpPr/>
        <p:nvPr/>
      </p:nvGrpSpPr>
      <p:grpSpPr>
        <a:xfrm>
          <a:off x="0" y="0"/>
          <a:ext cx="0" cy="0"/>
          <a:chOff x="0" y="0"/>
          <a:chExt cx="0" cy="0"/>
        </a:xfrm>
      </p:grpSpPr>
      <p:sp>
        <p:nvSpPr>
          <p:cNvPr id="25" name="Google Shape;25;g3196d194b1e_0_0:notes">
            <a:extLst>
              <a:ext uri="{FF2B5EF4-FFF2-40B4-BE49-F238E27FC236}">
                <a16:creationId xmlns:a16="http://schemas.microsoft.com/office/drawing/2014/main" id="{17E6D9F1-6183-B405-6897-2BEA8224FC3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3196d194b1e_0_0:notes">
            <a:extLst>
              <a:ext uri="{FF2B5EF4-FFF2-40B4-BE49-F238E27FC236}">
                <a16:creationId xmlns:a16="http://schemas.microsoft.com/office/drawing/2014/main" id="{76FF3658-CB48-B606-E695-527A4946A04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2328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a:extLst>
            <a:ext uri="{FF2B5EF4-FFF2-40B4-BE49-F238E27FC236}">
              <a16:creationId xmlns:a16="http://schemas.microsoft.com/office/drawing/2014/main" id="{B31D1017-E17C-C39E-CF6B-F6EA7570C77D}"/>
            </a:ext>
          </a:extLst>
        </p:cNvPr>
        <p:cNvGrpSpPr/>
        <p:nvPr/>
      </p:nvGrpSpPr>
      <p:grpSpPr>
        <a:xfrm>
          <a:off x="0" y="0"/>
          <a:ext cx="0" cy="0"/>
          <a:chOff x="0" y="0"/>
          <a:chExt cx="0" cy="0"/>
        </a:xfrm>
      </p:grpSpPr>
      <p:sp>
        <p:nvSpPr>
          <p:cNvPr id="25" name="Google Shape;25;g3196d194b1e_0_0:notes">
            <a:extLst>
              <a:ext uri="{FF2B5EF4-FFF2-40B4-BE49-F238E27FC236}">
                <a16:creationId xmlns:a16="http://schemas.microsoft.com/office/drawing/2014/main" id="{CC3BC592-DB3C-36AC-9EF8-E672E2F3B61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3196d194b1e_0_0:notes">
            <a:extLst>
              <a:ext uri="{FF2B5EF4-FFF2-40B4-BE49-F238E27FC236}">
                <a16:creationId xmlns:a16="http://schemas.microsoft.com/office/drawing/2014/main" id="{C669545E-FDD0-5791-910E-2AA6052C09D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6790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a:extLst>
            <a:ext uri="{FF2B5EF4-FFF2-40B4-BE49-F238E27FC236}">
              <a16:creationId xmlns:a16="http://schemas.microsoft.com/office/drawing/2014/main" id="{C79C8B2B-4956-C703-ACA0-BAB9A7900E6D}"/>
            </a:ext>
          </a:extLst>
        </p:cNvPr>
        <p:cNvGrpSpPr/>
        <p:nvPr/>
      </p:nvGrpSpPr>
      <p:grpSpPr>
        <a:xfrm>
          <a:off x="0" y="0"/>
          <a:ext cx="0" cy="0"/>
          <a:chOff x="0" y="0"/>
          <a:chExt cx="0" cy="0"/>
        </a:xfrm>
      </p:grpSpPr>
      <p:sp>
        <p:nvSpPr>
          <p:cNvPr id="25" name="Google Shape;25;g3196d194b1e_0_0:notes">
            <a:extLst>
              <a:ext uri="{FF2B5EF4-FFF2-40B4-BE49-F238E27FC236}">
                <a16:creationId xmlns:a16="http://schemas.microsoft.com/office/drawing/2014/main" id="{00DB6F0C-E206-FC13-9D71-6F7BA8FE36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3196d194b1e_0_0:notes">
            <a:extLst>
              <a:ext uri="{FF2B5EF4-FFF2-40B4-BE49-F238E27FC236}">
                <a16:creationId xmlns:a16="http://schemas.microsoft.com/office/drawing/2014/main" id="{2B65E1EC-E8CE-A39F-5787-E2EA230F885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10457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a:extLst>
            <a:ext uri="{FF2B5EF4-FFF2-40B4-BE49-F238E27FC236}">
              <a16:creationId xmlns:a16="http://schemas.microsoft.com/office/drawing/2014/main" id="{D001D7BC-6CE5-FA3E-F63D-BAAC4DCF5CE6}"/>
            </a:ext>
          </a:extLst>
        </p:cNvPr>
        <p:cNvGrpSpPr/>
        <p:nvPr/>
      </p:nvGrpSpPr>
      <p:grpSpPr>
        <a:xfrm>
          <a:off x="0" y="0"/>
          <a:ext cx="0" cy="0"/>
          <a:chOff x="0" y="0"/>
          <a:chExt cx="0" cy="0"/>
        </a:xfrm>
      </p:grpSpPr>
      <p:sp>
        <p:nvSpPr>
          <p:cNvPr id="25" name="Google Shape;25;g3196d194b1e_0_0:notes">
            <a:extLst>
              <a:ext uri="{FF2B5EF4-FFF2-40B4-BE49-F238E27FC236}">
                <a16:creationId xmlns:a16="http://schemas.microsoft.com/office/drawing/2014/main" id="{3F5A418D-6F3B-35C4-87FD-84A6FFC643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3196d194b1e_0_0:notes">
            <a:extLst>
              <a:ext uri="{FF2B5EF4-FFF2-40B4-BE49-F238E27FC236}">
                <a16:creationId xmlns:a16="http://schemas.microsoft.com/office/drawing/2014/main" id="{0C33A6C0-38CF-C089-5E99-3A0C3B0A952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34041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a:extLst>
            <a:ext uri="{FF2B5EF4-FFF2-40B4-BE49-F238E27FC236}">
              <a16:creationId xmlns:a16="http://schemas.microsoft.com/office/drawing/2014/main" id="{650D8760-F201-F098-C802-27FE7AADE4CB}"/>
            </a:ext>
          </a:extLst>
        </p:cNvPr>
        <p:cNvGrpSpPr/>
        <p:nvPr/>
      </p:nvGrpSpPr>
      <p:grpSpPr>
        <a:xfrm>
          <a:off x="0" y="0"/>
          <a:ext cx="0" cy="0"/>
          <a:chOff x="0" y="0"/>
          <a:chExt cx="0" cy="0"/>
        </a:xfrm>
      </p:grpSpPr>
      <p:sp>
        <p:nvSpPr>
          <p:cNvPr id="25" name="Google Shape;25;g3196d194b1e_0_0:notes">
            <a:extLst>
              <a:ext uri="{FF2B5EF4-FFF2-40B4-BE49-F238E27FC236}">
                <a16:creationId xmlns:a16="http://schemas.microsoft.com/office/drawing/2014/main" id="{E8D30AE3-7B23-479C-9A56-939F275A7C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3196d194b1e_0_0:notes">
            <a:extLst>
              <a:ext uri="{FF2B5EF4-FFF2-40B4-BE49-F238E27FC236}">
                <a16:creationId xmlns:a16="http://schemas.microsoft.com/office/drawing/2014/main" id="{9B484222-EAC4-FA5D-01DE-50DA35083B5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1484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a:extLst>
            <a:ext uri="{FF2B5EF4-FFF2-40B4-BE49-F238E27FC236}">
              <a16:creationId xmlns:a16="http://schemas.microsoft.com/office/drawing/2014/main" id="{1250865A-CD25-4FD9-DC49-2BC5466E4E73}"/>
            </a:ext>
          </a:extLst>
        </p:cNvPr>
        <p:cNvGrpSpPr/>
        <p:nvPr/>
      </p:nvGrpSpPr>
      <p:grpSpPr>
        <a:xfrm>
          <a:off x="0" y="0"/>
          <a:ext cx="0" cy="0"/>
          <a:chOff x="0" y="0"/>
          <a:chExt cx="0" cy="0"/>
        </a:xfrm>
      </p:grpSpPr>
      <p:sp>
        <p:nvSpPr>
          <p:cNvPr id="25" name="Google Shape;25;g3196d194b1e_0_0:notes">
            <a:extLst>
              <a:ext uri="{FF2B5EF4-FFF2-40B4-BE49-F238E27FC236}">
                <a16:creationId xmlns:a16="http://schemas.microsoft.com/office/drawing/2014/main" id="{A0000C51-7025-AE22-EBDF-69685FE2FA9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3196d194b1e_0_0:notes">
            <a:extLst>
              <a:ext uri="{FF2B5EF4-FFF2-40B4-BE49-F238E27FC236}">
                <a16:creationId xmlns:a16="http://schemas.microsoft.com/office/drawing/2014/main" id="{6FC95D75-6AA8-3BB4-88A0-FF68FB43539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6926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a:extLst>
            <a:ext uri="{FF2B5EF4-FFF2-40B4-BE49-F238E27FC236}">
              <a16:creationId xmlns:a16="http://schemas.microsoft.com/office/drawing/2014/main" id="{B8961115-08D9-D336-BFCF-C5B218232778}"/>
            </a:ext>
          </a:extLst>
        </p:cNvPr>
        <p:cNvGrpSpPr/>
        <p:nvPr/>
      </p:nvGrpSpPr>
      <p:grpSpPr>
        <a:xfrm>
          <a:off x="0" y="0"/>
          <a:ext cx="0" cy="0"/>
          <a:chOff x="0" y="0"/>
          <a:chExt cx="0" cy="0"/>
        </a:xfrm>
      </p:grpSpPr>
      <p:sp>
        <p:nvSpPr>
          <p:cNvPr id="25" name="Google Shape;25;g3196d194b1e_0_0:notes">
            <a:extLst>
              <a:ext uri="{FF2B5EF4-FFF2-40B4-BE49-F238E27FC236}">
                <a16:creationId xmlns:a16="http://schemas.microsoft.com/office/drawing/2014/main" id="{76A7BBAC-FA24-7211-E282-FB9BBADF0B5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3196d194b1e_0_0:notes">
            <a:extLst>
              <a:ext uri="{FF2B5EF4-FFF2-40B4-BE49-F238E27FC236}">
                <a16:creationId xmlns:a16="http://schemas.microsoft.com/office/drawing/2014/main" id="{98E016C1-75E7-263E-A1D8-817F7243453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3672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a:extLst>
            <a:ext uri="{FF2B5EF4-FFF2-40B4-BE49-F238E27FC236}">
              <a16:creationId xmlns:a16="http://schemas.microsoft.com/office/drawing/2014/main" id="{23AD9F2D-D27C-C56B-AC59-66E5148F706B}"/>
            </a:ext>
          </a:extLst>
        </p:cNvPr>
        <p:cNvGrpSpPr/>
        <p:nvPr/>
      </p:nvGrpSpPr>
      <p:grpSpPr>
        <a:xfrm>
          <a:off x="0" y="0"/>
          <a:ext cx="0" cy="0"/>
          <a:chOff x="0" y="0"/>
          <a:chExt cx="0" cy="0"/>
        </a:xfrm>
      </p:grpSpPr>
      <p:sp>
        <p:nvSpPr>
          <p:cNvPr id="25" name="Google Shape;25;g3196d194b1e_0_0:notes">
            <a:extLst>
              <a:ext uri="{FF2B5EF4-FFF2-40B4-BE49-F238E27FC236}">
                <a16:creationId xmlns:a16="http://schemas.microsoft.com/office/drawing/2014/main" id="{06C5F6CD-D5B4-01C2-7796-8B7A6506D6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3196d194b1e_0_0:notes">
            <a:extLst>
              <a:ext uri="{FF2B5EF4-FFF2-40B4-BE49-F238E27FC236}">
                <a16:creationId xmlns:a16="http://schemas.microsoft.com/office/drawing/2014/main" id="{E9692861-71FD-4D4E-A802-3979A7AFA39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45160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a:extLst>
            <a:ext uri="{FF2B5EF4-FFF2-40B4-BE49-F238E27FC236}">
              <a16:creationId xmlns:a16="http://schemas.microsoft.com/office/drawing/2014/main" id="{7A69E018-9396-6B9D-A19E-DA2EA25D19A1}"/>
            </a:ext>
          </a:extLst>
        </p:cNvPr>
        <p:cNvGrpSpPr/>
        <p:nvPr/>
      </p:nvGrpSpPr>
      <p:grpSpPr>
        <a:xfrm>
          <a:off x="0" y="0"/>
          <a:ext cx="0" cy="0"/>
          <a:chOff x="0" y="0"/>
          <a:chExt cx="0" cy="0"/>
        </a:xfrm>
      </p:grpSpPr>
      <p:sp>
        <p:nvSpPr>
          <p:cNvPr id="25" name="Google Shape;25;g3196d194b1e_0_0:notes">
            <a:extLst>
              <a:ext uri="{FF2B5EF4-FFF2-40B4-BE49-F238E27FC236}">
                <a16:creationId xmlns:a16="http://schemas.microsoft.com/office/drawing/2014/main" id="{5C1321CE-5537-8805-1B1E-1F0F8C1A597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3196d194b1e_0_0:notes">
            <a:extLst>
              <a:ext uri="{FF2B5EF4-FFF2-40B4-BE49-F238E27FC236}">
                <a16:creationId xmlns:a16="http://schemas.microsoft.com/office/drawing/2014/main" id="{ADFD3140-9012-F16F-D157-077ECCE0AE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2715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a:extLst>
            <a:ext uri="{FF2B5EF4-FFF2-40B4-BE49-F238E27FC236}">
              <a16:creationId xmlns:a16="http://schemas.microsoft.com/office/drawing/2014/main" id="{9980896B-97C5-7C7F-BD3C-09E1BE238314}"/>
            </a:ext>
          </a:extLst>
        </p:cNvPr>
        <p:cNvGrpSpPr/>
        <p:nvPr/>
      </p:nvGrpSpPr>
      <p:grpSpPr>
        <a:xfrm>
          <a:off x="0" y="0"/>
          <a:ext cx="0" cy="0"/>
          <a:chOff x="0" y="0"/>
          <a:chExt cx="0" cy="0"/>
        </a:xfrm>
      </p:grpSpPr>
      <p:sp>
        <p:nvSpPr>
          <p:cNvPr id="25" name="Google Shape;25;g3196d194b1e_0_0:notes">
            <a:extLst>
              <a:ext uri="{FF2B5EF4-FFF2-40B4-BE49-F238E27FC236}">
                <a16:creationId xmlns:a16="http://schemas.microsoft.com/office/drawing/2014/main" id="{E47BC5E3-A684-5166-6AC6-AAD78E4973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3196d194b1e_0_0:notes">
            <a:extLst>
              <a:ext uri="{FF2B5EF4-FFF2-40B4-BE49-F238E27FC236}">
                <a16:creationId xmlns:a16="http://schemas.microsoft.com/office/drawing/2014/main" id="{0FF98296-7032-6714-25CD-1F8F440ECB1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9042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
          <a:extLst>
            <a:ext uri="{FF2B5EF4-FFF2-40B4-BE49-F238E27FC236}">
              <a16:creationId xmlns:a16="http://schemas.microsoft.com/office/drawing/2014/main" id="{C356D811-D9CC-3CDF-CC96-4761997E66D8}"/>
            </a:ext>
          </a:extLst>
        </p:cNvPr>
        <p:cNvGrpSpPr/>
        <p:nvPr/>
      </p:nvGrpSpPr>
      <p:grpSpPr>
        <a:xfrm>
          <a:off x="0" y="0"/>
          <a:ext cx="0" cy="0"/>
          <a:chOff x="0" y="0"/>
          <a:chExt cx="0" cy="0"/>
        </a:xfrm>
      </p:grpSpPr>
      <p:sp>
        <p:nvSpPr>
          <p:cNvPr id="25" name="Google Shape;25;g3196d194b1e_0_0:notes">
            <a:extLst>
              <a:ext uri="{FF2B5EF4-FFF2-40B4-BE49-F238E27FC236}">
                <a16:creationId xmlns:a16="http://schemas.microsoft.com/office/drawing/2014/main" id="{2FF2DC67-6F49-E2D3-76E1-D1FFAF31C09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 name="Google Shape;26;g3196d194b1e_0_0:notes">
            <a:extLst>
              <a:ext uri="{FF2B5EF4-FFF2-40B4-BE49-F238E27FC236}">
                <a16:creationId xmlns:a16="http://schemas.microsoft.com/office/drawing/2014/main" id="{4DF83D1D-6349-84F6-641F-C64C340035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8334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3"/>
          <p:cNvSpPr txBox="1">
            <a:spLocks noGrp="1"/>
          </p:cNvSpPr>
          <p:nvPr>
            <p:ph type="title"/>
          </p:nvPr>
        </p:nvSpPr>
        <p:spPr>
          <a:xfrm>
            <a:off x="415600" y="1830867"/>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4000"/>
              <a:buFont typeface="Amatic SC"/>
              <a:buNone/>
              <a:defRPr sz="5333">
                <a:latin typeface="Amatic SC"/>
                <a:ea typeface="Amatic SC"/>
                <a:cs typeface="Amatic SC"/>
                <a:sym typeface="Amatic SC"/>
              </a:defRPr>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Tree>
    <p:extLst>
      <p:ext uri="{BB962C8B-B14F-4D97-AF65-F5344CB8AC3E}">
        <p14:creationId xmlns:p14="http://schemas.microsoft.com/office/powerpoint/2010/main" val="2180538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rgbClr val="61755A"/>
        </a:solidFill>
        <a:effectLst/>
      </p:bgPr>
    </p:bg>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3500"/>
              <a:buFont typeface="Amatic SC"/>
              <a:buNone/>
              <a:defRPr sz="4667">
                <a:latin typeface="Amatic SC"/>
                <a:ea typeface="Amatic SC"/>
                <a:cs typeface="Amatic SC"/>
                <a:sym typeface="Amatic SC"/>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6" name="Google Shape;16;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516454">
              <a:spcBef>
                <a:spcPts val="0"/>
              </a:spcBef>
              <a:spcAft>
                <a:spcPts val="0"/>
              </a:spcAft>
              <a:buSzPts val="2500"/>
              <a:buFont typeface="Amatic SC"/>
              <a:buChar char="●"/>
              <a:defRPr sz="3333">
                <a:latin typeface="Amatic SC"/>
                <a:ea typeface="Amatic SC"/>
                <a:cs typeface="Amatic SC"/>
                <a:sym typeface="Amatic SC"/>
              </a:defRPr>
            </a:lvl1pPr>
            <a:lvl2pPr marL="1219170" lvl="1" indent="-482588">
              <a:spcBef>
                <a:spcPts val="0"/>
              </a:spcBef>
              <a:spcAft>
                <a:spcPts val="0"/>
              </a:spcAft>
              <a:buSzPts val="2100"/>
              <a:buFont typeface="Amatic SC"/>
              <a:buChar char="○"/>
              <a:defRPr sz="2800">
                <a:latin typeface="Amatic SC"/>
                <a:ea typeface="Amatic SC"/>
                <a:cs typeface="Amatic SC"/>
                <a:sym typeface="Amatic SC"/>
              </a:defRPr>
            </a:lvl2pPr>
            <a:lvl3pPr marL="1828754" lvl="2" indent="-482588">
              <a:spcBef>
                <a:spcPts val="0"/>
              </a:spcBef>
              <a:spcAft>
                <a:spcPts val="0"/>
              </a:spcAft>
              <a:buSzPts val="2100"/>
              <a:buFont typeface="Amatic SC"/>
              <a:buChar char="■"/>
              <a:defRPr sz="2800">
                <a:latin typeface="Amatic SC"/>
                <a:ea typeface="Amatic SC"/>
                <a:cs typeface="Amatic SC"/>
                <a:sym typeface="Amatic SC"/>
              </a:defRPr>
            </a:lvl3pPr>
            <a:lvl4pPr marL="2438339" lvl="3" indent="-482588">
              <a:spcBef>
                <a:spcPts val="0"/>
              </a:spcBef>
              <a:spcAft>
                <a:spcPts val="0"/>
              </a:spcAft>
              <a:buSzPts val="2100"/>
              <a:buFont typeface="Amatic SC"/>
              <a:buChar char="●"/>
              <a:defRPr sz="2800">
                <a:latin typeface="Amatic SC"/>
                <a:ea typeface="Amatic SC"/>
                <a:cs typeface="Amatic SC"/>
                <a:sym typeface="Amatic SC"/>
              </a:defRPr>
            </a:lvl4pPr>
            <a:lvl5pPr marL="3047924" lvl="4" indent="-482588">
              <a:spcBef>
                <a:spcPts val="0"/>
              </a:spcBef>
              <a:spcAft>
                <a:spcPts val="0"/>
              </a:spcAft>
              <a:buSzPts val="2100"/>
              <a:buFont typeface="Amatic SC"/>
              <a:buChar char="○"/>
              <a:defRPr sz="2800">
                <a:latin typeface="Amatic SC"/>
                <a:ea typeface="Amatic SC"/>
                <a:cs typeface="Amatic SC"/>
                <a:sym typeface="Amatic SC"/>
              </a:defRPr>
            </a:lvl5pPr>
            <a:lvl6pPr marL="3657509" lvl="5" indent="-482588">
              <a:spcBef>
                <a:spcPts val="0"/>
              </a:spcBef>
              <a:spcAft>
                <a:spcPts val="0"/>
              </a:spcAft>
              <a:buSzPts val="2100"/>
              <a:buFont typeface="Amatic SC"/>
              <a:buChar char="■"/>
              <a:defRPr sz="2800">
                <a:latin typeface="Amatic SC"/>
                <a:ea typeface="Amatic SC"/>
                <a:cs typeface="Amatic SC"/>
                <a:sym typeface="Amatic SC"/>
              </a:defRPr>
            </a:lvl6pPr>
            <a:lvl7pPr marL="4267093" lvl="6" indent="-482588">
              <a:spcBef>
                <a:spcPts val="0"/>
              </a:spcBef>
              <a:spcAft>
                <a:spcPts val="0"/>
              </a:spcAft>
              <a:buSzPts val="2100"/>
              <a:buFont typeface="Amatic SC"/>
              <a:buChar char="●"/>
              <a:defRPr sz="2800">
                <a:latin typeface="Amatic SC"/>
                <a:ea typeface="Amatic SC"/>
                <a:cs typeface="Amatic SC"/>
                <a:sym typeface="Amatic SC"/>
              </a:defRPr>
            </a:lvl7pPr>
            <a:lvl8pPr marL="4876678" lvl="7" indent="-482588">
              <a:spcBef>
                <a:spcPts val="0"/>
              </a:spcBef>
              <a:spcAft>
                <a:spcPts val="0"/>
              </a:spcAft>
              <a:buSzPts val="2100"/>
              <a:buFont typeface="Amatic SC"/>
              <a:buChar char="○"/>
              <a:defRPr sz="2800">
                <a:latin typeface="Amatic SC"/>
                <a:ea typeface="Amatic SC"/>
                <a:cs typeface="Amatic SC"/>
                <a:sym typeface="Amatic SC"/>
              </a:defRPr>
            </a:lvl8pPr>
            <a:lvl9pPr marL="5486263" lvl="8" indent="-482588">
              <a:spcBef>
                <a:spcPts val="0"/>
              </a:spcBef>
              <a:spcAft>
                <a:spcPts val="0"/>
              </a:spcAft>
              <a:buSzPts val="2100"/>
              <a:buFont typeface="Amatic SC"/>
              <a:buChar char="■"/>
              <a:defRPr sz="2800">
                <a:latin typeface="Amatic SC"/>
                <a:ea typeface="Amatic SC"/>
                <a:cs typeface="Amatic SC"/>
                <a:sym typeface="Amatic SC"/>
              </a:defRPr>
            </a:lvl9pPr>
          </a:lstStyle>
          <a:p>
            <a:endParaRPr/>
          </a:p>
        </p:txBody>
      </p:sp>
      <p:sp>
        <p:nvSpPr>
          <p:cNvPr id="17" name="Google Shape;17;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20175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94720073"/>
      </p:ext>
    </p:extLst>
  </p:cSld>
  <p:clrMap bg1="lt1" tx1="dk1" bg2="dk2" tx2="lt2" accent1="accent1" accent2="accent2" accent3="accent3" accent4="accent4" accent5="accent5" accent6="accent6" hlink="hlink" folHlink="folHlink"/>
  <p:sldLayoutIdLst>
    <p:sldLayoutId id="2147483662" r:id="rId1"/>
    <p:sldLayoutId id="2147483663"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
          <a:extLst>
            <a:ext uri="{FF2B5EF4-FFF2-40B4-BE49-F238E27FC236}">
              <a16:creationId xmlns:a16="http://schemas.microsoft.com/office/drawing/2014/main" id="{A6D90023-0D58-CC52-0245-76DEAF0AA89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2807387-C8E5-33BD-27E5-C76ED525259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910215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7">
          <a:extLst>
            <a:ext uri="{FF2B5EF4-FFF2-40B4-BE49-F238E27FC236}">
              <a16:creationId xmlns:a16="http://schemas.microsoft.com/office/drawing/2014/main" id="{41DA8331-FC05-FCF5-6816-37EBB0AFC7B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28CB244-C875-9881-82A4-ECE0C6CA6422}"/>
              </a:ext>
            </a:extLst>
          </p:cNvPr>
          <p:cNvPicPr>
            <a:picLocks noChangeAspect="1"/>
          </p:cNvPicPr>
          <p:nvPr/>
        </p:nvPicPr>
        <p:blipFill>
          <a:blip r:embed="rId3"/>
          <a:stretch>
            <a:fillRect/>
          </a:stretch>
        </p:blipFill>
        <p:spPr>
          <a:xfrm>
            <a:off x="0" y="0"/>
            <a:ext cx="12192000" cy="6858000"/>
          </a:xfrm>
          <a:prstGeom prst="rect">
            <a:avLst/>
          </a:prstGeom>
        </p:spPr>
      </p:pic>
      <p:sp>
        <p:nvSpPr>
          <p:cNvPr id="8" name="Google Shape;22;p5">
            <a:extLst>
              <a:ext uri="{FF2B5EF4-FFF2-40B4-BE49-F238E27FC236}">
                <a16:creationId xmlns:a16="http://schemas.microsoft.com/office/drawing/2014/main" id="{93AF40AA-5B4B-EE7E-9C1D-B7F81D443872}"/>
              </a:ext>
            </a:extLst>
          </p:cNvPr>
          <p:cNvSpPr txBox="1">
            <a:spLocks/>
          </p:cNvSpPr>
          <p:nvPr/>
        </p:nvSpPr>
        <p:spPr>
          <a:xfrm>
            <a:off x="415598" y="2500178"/>
            <a:ext cx="11360800" cy="235590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lang="en-GB" sz="4800" dirty="0">
                <a:solidFill>
                  <a:srgbClr val="F3F3F3"/>
                </a:solidFill>
                <a:latin typeface="HP Simplified Hans Light" panose="020B0300000000000000" pitchFamily="34" charset="-122"/>
                <a:ea typeface="HP Simplified Hans Light" panose="020B0300000000000000" pitchFamily="34" charset="-122"/>
              </a:rPr>
              <a:t>“Where is he who has been born king of the Jews? For we saw his star at its rising and have come to worship him.”</a:t>
            </a:r>
            <a:endParaRPr kumimoji="0" lang="en-GB" sz="4800" b="0" i="0" u="none" strike="noStrike" kern="1200" cap="none" spc="0" normalizeH="0" baseline="0" noProof="0" dirty="0">
              <a:ln>
                <a:noFill/>
              </a:ln>
              <a:solidFill>
                <a:srgbClr val="F3F3F3"/>
              </a:solidFill>
              <a:effectLst/>
              <a:uLnTx/>
              <a:uFillTx/>
              <a:latin typeface="HP Simplified Hans Light" panose="020B0300000000000000" pitchFamily="34" charset="-122"/>
              <a:ea typeface="HP Simplified Hans Light" panose="020B0300000000000000" pitchFamily="34" charset="-122"/>
              <a:sym typeface="Amatic SC"/>
            </a:endParaRPr>
          </a:p>
        </p:txBody>
      </p:sp>
      <p:sp>
        <p:nvSpPr>
          <p:cNvPr id="2" name="Google Shape;22;p5">
            <a:extLst>
              <a:ext uri="{FF2B5EF4-FFF2-40B4-BE49-F238E27FC236}">
                <a16:creationId xmlns:a16="http://schemas.microsoft.com/office/drawing/2014/main" id="{9A54F78C-93C5-EF8C-C1B7-9E360879290C}"/>
              </a:ext>
            </a:extLst>
          </p:cNvPr>
          <p:cNvSpPr txBox="1">
            <a:spLocks/>
          </p:cNvSpPr>
          <p:nvPr/>
        </p:nvSpPr>
        <p:spPr>
          <a:xfrm>
            <a:off x="3668484" y="1058422"/>
            <a:ext cx="4855029" cy="1045028"/>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lang="en-GB" sz="7200" dirty="0">
                <a:solidFill>
                  <a:srgbClr val="F3F3F3"/>
                </a:solidFill>
              </a:rPr>
              <a:t>Mathew 2:2</a:t>
            </a:r>
            <a:endParaRPr kumimoji="0" lang="en-GB" sz="7200" b="0" i="0" u="none" strike="noStrike" kern="1200" cap="none" spc="0" normalizeH="0" baseline="0" noProof="0" dirty="0">
              <a:ln>
                <a:noFill/>
              </a:ln>
              <a:solidFill>
                <a:srgbClr val="F3F3F3"/>
              </a:solidFill>
              <a:effectLst/>
              <a:uLnTx/>
              <a:uFillTx/>
              <a:latin typeface="Amatic SC"/>
              <a:cs typeface="Amatic SC"/>
              <a:sym typeface="Amatic SC"/>
            </a:endParaRPr>
          </a:p>
        </p:txBody>
      </p:sp>
    </p:spTree>
    <p:extLst>
      <p:ext uri="{BB962C8B-B14F-4D97-AF65-F5344CB8AC3E}">
        <p14:creationId xmlns:p14="http://schemas.microsoft.com/office/powerpoint/2010/main" val="327379373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
          <a:extLst>
            <a:ext uri="{FF2B5EF4-FFF2-40B4-BE49-F238E27FC236}">
              <a16:creationId xmlns:a16="http://schemas.microsoft.com/office/drawing/2014/main" id="{9F055556-1A02-BD13-572E-020B95060F1B}"/>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83C51E0-B421-AFE1-5C79-A770C568FBED}"/>
              </a:ext>
            </a:extLst>
          </p:cNvPr>
          <p:cNvPicPr>
            <a:picLocks noChangeAspect="1"/>
          </p:cNvPicPr>
          <p:nvPr/>
        </p:nvPicPr>
        <p:blipFill>
          <a:blip r:embed="rId3"/>
          <a:stretch>
            <a:fillRect/>
          </a:stretch>
        </p:blipFill>
        <p:spPr>
          <a:xfrm>
            <a:off x="0" y="0"/>
            <a:ext cx="12192000" cy="6858000"/>
          </a:xfrm>
          <a:prstGeom prst="rect">
            <a:avLst/>
          </a:prstGeom>
        </p:spPr>
      </p:pic>
      <p:sp>
        <p:nvSpPr>
          <p:cNvPr id="8" name="Google Shape;22;p5">
            <a:extLst>
              <a:ext uri="{FF2B5EF4-FFF2-40B4-BE49-F238E27FC236}">
                <a16:creationId xmlns:a16="http://schemas.microsoft.com/office/drawing/2014/main" id="{7E5C16F7-FA5E-75E0-6AC9-C6CB138C47FD}"/>
              </a:ext>
            </a:extLst>
          </p:cNvPr>
          <p:cNvSpPr txBox="1">
            <a:spLocks/>
          </p:cNvSpPr>
          <p:nvPr/>
        </p:nvSpPr>
        <p:spPr>
          <a:xfrm>
            <a:off x="415598" y="2343704"/>
            <a:ext cx="11360800" cy="3036163"/>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lang="en-GB" sz="4800" dirty="0">
                <a:solidFill>
                  <a:srgbClr val="F3F3F3"/>
                </a:solidFill>
                <a:latin typeface="HP Simplified Hans Light" panose="020B0300000000000000" pitchFamily="34" charset="-122"/>
                <a:ea typeface="HP Simplified Hans Light" panose="020B0300000000000000" pitchFamily="34" charset="-122"/>
              </a:rPr>
              <a:t>the star they had seen at its rising led them until it came and stopped above the place where the child was. 10 When they saw the star, they were overwhelmed with joy. </a:t>
            </a:r>
            <a:endParaRPr kumimoji="0" lang="en-GB" sz="4800" b="0" i="0" u="none" strike="noStrike" kern="1200" cap="none" spc="0" normalizeH="0" baseline="0" noProof="0" dirty="0">
              <a:ln>
                <a:noFill/>
              </a:ln>
              <a:solidFill>
                <a:srgbClr val="F3F3F3"/>
              </a:solidFill>
              <a:effectLst/>
              <a:uLnTx/>
              <a:uFillTx/>
              <a:latin typeface="HP Simplified Hans Light" panose="020B0300000000000000" pitchFamily="34" charset="-122"/>
              <a:ea typeface="HP Simplified Hans Light" panose="020B0300000000000000" pitchFamily="34" charset="-122"/>
              <a:sym typeface="Amatic SC"/>
            </a:endParaRPr>
          </a:p>
        </p:txBody>
      </p:sp>
      <p:sp>
        <p:nvSpPr>
          <p:cNvPr id="2" name="Google Shape;22;p5">
            <a:extLst>
              <a:ext uri="{FF2B5EF4-FFF2-40B4-BE49-F238E27FC236}">
                <a16:creationId xmlns:a16="http://schemas.microsoft.com/office/drawing/2014/main" id="{0CFCE875-E87C-56AF-F08C-CD8AE8182E34}"/>
              </a:ext>
            </a:extLst>
          </p:cNvPr>
          <p:cNvSpPr txBox="1">
            <a:spLocks/>
          </p:cNvSpPr>
          <p:nvPr/>
        </p:nvSpPr>
        <p:spPr>
          <a:xfrm>
            <a:off x="3668484" y="1058422"/>
            <a:ext cx="4855029" cy="1045028"/>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lang="en-GB" sz="7200" dirty="0">
                <a:solidFill>
                  <a:srgbClr val="F3F3F3"/>
                </a:solidFill>
              </a:rPr>
              <a:t>Mathew 2:9-10</a:t>
            </a:r>
            <a:endParaRPr kumimoji="0" lang="en-GB" sz="7200" b="0" i="0" u="none" strike="noStrike" kern="1200" cap="none" spc="0" normalizeH="0" baseline="0" noProof="0" dirty="0">
              <a:ln>
                <a:noFill/>
              </a:ln>
              <a:solidFill>
                <a:srgbClr val="F3F3F3"/>
              </a:solidFill>
              <a:effectLst/>
              <a:uLnTx/>
              <a:uFillTx/>
              <a:latin typeface="Amatic SC"/>
              <a:cs typeface="Amatic SC"/>
              <a:sym typeface="Amatic SC"/>
            </a:endParaRPr>
          </a:p>
        </p:txBody>
      </p:sp>
    </p:spTree>
    <p:extLst>
      <p:ext uri="{BB962C8B-B14F-4D97-AF65-F5344CB8AC3E}">
        <p14:creationId xmlns:p14="http://schemas.microsoft.com/office/powerpoint/2010/main" val="39895788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
          <a:extLst>
            <a:ext uri="{FF2B5EF4-FFF2-40B4-BE49-F238E27FC236}">
              <a16:creationId xmlns:a16="http://schemas.microsoft.com/office/drawing/2014/main" id="{685F3164-8934-3129-CB73-7D5DBDBC56A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D895546-C2A2-22FE-3CFF-4FE9E5B97A45}"/>
              </a:ext>
            </a:extLst>
          </p:cNvPr>
          <p:cNvPicPr>
            <a:picLocks noChangeAspect="1"/>
          </p:cNvPicPr>
          <p:nvPr/>
        </p:nvPicPr>
        <p:blipFill>
          <a:blip r:embed="rId3"/>
          <a:stretch>
            <a:fillRect/>
          </a:stretch>
        </p:blipFill>
        <p:spPr>
          <a:xfrm>
            <a:off x="0" y="0"/>
            <a:ext cx="12192000" cy="6858000"/>
          </a:xfrm>
          <a:prstGeom prst="rect">
            <a:avLst/>
          </a:prstGeom>
        </p:spPr>
      </p:pic>
      <p:sp>
        <p:nvSpPr>
          <p:cNvPr id="8" name="Google Shape;22;p5">
            <a:extLst>
              <a:ext uri="{FF2B5EF4-FFF2-40B4-BE49-F238E27FC236}">
                <a16:creationId xmlns:a16="http://schemas.microsoft.com/office/drawing/2014/main" id="{1DE238AC-D7AB-3C8D-33EE-48FEE5FDABB0}"/>
              </a:ext>
            </a:extLst>
          </p:cNvPr>
          <p:cNvSpPr txBox="1">
            <a:spLocks/>
          </p:cNvSpPr>
          <p:nvPr/>
        </p:nvSpPr>
        <p:spPr>
          <a:xfrm>
            <a:off x="415598" y="2176450"/>
            <a:ext cx="11360800" cy="3727200"/>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lang="en-GB" sz="4800" dirty="0">
                <a:solidFill>
                  <a:srgbClr val="F3F3F3"/>
                </a:solidFill>
                <a:latin typeface="HP Simplified Hans Light" panose="020B0300000000000000" pitchFamily="34" charset="-122"/>
                <a:ea typeface="HP Simplified Hans Light" panose="020B0300000000000000" pitchFamily="34" charset="-122"/>
              </a:rPr>
              <a:t>Entering the house, they saw the child with Mary his mother, and falling to their knees, they worshiped him. Then they opened their treasures and presented him with gifts: gold, frankincense, and myrrh. </a:t>
            </a:r>
            <a:endParaRPr kumimoji="0" lang="en-GB" sz="4800" b="0" i="0" u="none" strike="noStrike" kern="1200" cap="none" spc="0" normalizeH="0" baseline="0" noProof="0" dirty="0">
              <a:ln>
                <a:noFill/>
              </a:ln>
              <a:solidFill>
                <a:srgbClr val="F3F3F3"/>
              </a:solidFill>
              <a:effectLst/>
              <a:uLnTx/>
              <a:uFillTx/>
              <a:latin typeface="HP Simplified Hans Light" panose="020B0300000000000000" pitchFamily="34" charset="-122"/>
              <a:ea typeface="HP Simplified Hans Light" panose="020B0300000000000000" pitchFamily="34" charset="-122"/>
              <a:sym typeface="Amatic SC"/>
            </a:endParaRPr>
          </a:p>
        </p:txBody>
      </p:sp>
      <p:sp>
        <p:nvSpPr>
          <p:cNvPr id="2" name="Google Shape;22;p5">
            <a:extLst>
              <a:ext uri="{FF2B5EF4-FFF2-40B4-BE49-F238E27FC236}">
                <a16:creationId xmlns:a16="http://schemas.microsoft.com/office/drawing/2014/main" id="{221E73B3-4F7F-7C66-B979-DF924894CAE7}"/>
              </a:ext>
            </a:extLst>
          </p:cNvPr>
          <p:cNvSpPr txBox="1">
            <a:spLocks/>
          </p:cNvSpPr>
          <p:nvPr/>
        </p:nvSpPr>
        <p:spPr>
          <a:xfrm>
            <a:off x="3668484" y="1058422"/>
            <a:ext cx="4855029" cy="1045028"/>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lang="en-GB" sz="7200" dirty="0">
                <a:solidFill>
                  <a:srgbClr val="F3F3F3"/>
                </a:solidFill>
              </a:rPr>
              <a:t>Mathew 2:11</a:t>
            </a:r>
            <a:endParaRPr kumimoji="0" lang="en-GB" sz="7200" b="0" i="0" u="none" strike="noStrike" kern="1200" cap="none" spc="0" normalizeH="0" baseline="0" noProof="0" dirty="0">
              <a:ln>
                <a:noFill/>
              </a:ln>
              <a:solidFill>
                <a:srgbClr val="F3F3F3"/>
              </a:solidFill>
              <a:effectLst/>
              <a:uLnTx/>
              <a:uFillTx/>
              <a:latin typeface="Amatic SC"/>
              <a:cs typeface="Amatic SC"/>
              <a:sym typeface="Amatic SC"/>
            </a:endParaRPr>
          </a:p>
        </p:txBody>
      </p:sp>
    </p:spTree>
    <p:extLst>
      <p:ext uri="{BB962C8B-B14F-4D97-AF65-F5344CB8AC3E}">
        <p14:creationId xmlns:p14="http://schemas.microsoft.com/office/powerpoint/2010/main" val="209451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
          <a:extLst>
            <a:ext uri="{FF2B5EF4-FFF2-40B4-BE49-F238E27FC236}">
              <a16:creationId xmlns:a16="http://schemas.microsoft.com/office/drawing/2014/main" id="{51ABFBEC-ABF9-EC89-5D19-613CA05B41E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911E6C5-6AA9-143D-53EF-1AE1B3E6B7CA}"/>
              </a:ext>
            </a:extLst>
          </p:cNvPr>
          <p:cNvPicPr>
            <a:picLocks noChangeAspect="1"/>
          </p:cNvPicPr>
          <p:nvPr/>
        </p:nvPicPr>
        <p:blipFill>
          <a:blip r:embed="rId3"/>
          <a:stretch>
            <a:fillRect/>
          </a:stretch>
        </p:blipFill>
        <p:spPr>
          <a:xfrm>
            <a:off x="0" y="0"/>
            <a:ext cx="12192000" cy="6858000"/>
          </a:xfrm>
          <a:prstGeom prst="rect">
            <a:avLst/>
          </a:prstGeom>
        </p:spPr>
      </p:pic>
      <p:sp>
        <p:nvSpPr>
          <p:cNvPr id="8" name="Google Shape;22;p5">
            <a:extLst>
              <a:ext uri="{FF2B5EF4-FFF2-40B4-BE49-F238E27FC236}">
                <a16:creationId xmlns:a16="http://schemas.microsoft.com/office/drawing/2014/main" id="{AD80343B-3EED-4E4E-B390-356EB05DF155}"/>
              </a:ext>
            </a:extLst>
          </p:cNvPr>
          <p:cNvSpPr txBox="1">
            <a:spLocks/>
          </p:cNvSpPr>
          <p:nvPr/>
        </p:nvSpPr>
        <p:spPr>
          <a:xfrm>
            <a:off x="415600" y="2170203"/>
            <a:ext cx="11360800" cy="2517593"/>
          </a:xfrm>
          <a:prstGeom prst="rect">
            <a:avLst/>
          </a:prstGeom>
          <a:noFill/>
          <a:ln>
            <a:noFill/>
          </a:ln>
        </p:spPr>
        <p:txBody>
          <a:bodyPr spcFirstLastPara="1" wrap="square" lIns="121900" tIns="121900" rIns="121900" bIns="121900" anchor="b"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kumimoji="0" lang="en-GB" sz="9333" b="0" i="0" u="none" strike="noStrike" kern="1200" cap="none" spc="0" normalizeH="0" baseline="0" noProof="0" dirty="0">
                <a:ln>
                  <a:noFill/>
                </a:ln>
                <a:solidFill>
                  <a:srgbClr val="F3F3F3"/>
                </a:solidFill>
                <a:effectLst/>
                <a:uLnTx/>
                <a:uFillTx/>
                <a:latin typeface="Amatic SC"/>
                <a:cs typeface="Amatic SC"/>
                <a:sym typeface="Amatic SC"/>
              </a:rPr>
              <a:t>This King is</a:t>
            </a:r>
          </a:p>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kumimoji="0" lang="en-GB" sz="9333" b="0" i="0" u="none" strike="noStrike" kern="1200" cap="none" spc="0" normalizeH="0" baseline="0" noProof="0" dirty="0">
                <a:ln>
                  <a:noFill/>
                </a:ln>
                <a:solidFill>
                  <a:srgbClr val="F3F3F3"/>
                </a:solidFill>
                <a:effectLst/>
                <a:uLnTx/>
                <a:uFillTx/>
                <a:latin typeface="Amatic SC"/>
                <a:cs typeface="Amatic SC"/>
                <a:sym typeface="Amatic SC"/>
              </a:rPr>
              <a:t> Worthy of Worship </a:t>
            </a:r>
            <a:endParaRPr lang="en-GB" sz="9333" dirty="0">
              <a:solidFill>
                <a:srgbClr val="F3F3F3"/>
              </a:solidFill>
            </a:endParaRPr>
          </a:p>
        </p:txBody>
      </p:sp>
    </p:spTree>
    <p:extLst>
      <p:ext uri="{BB962C8B-B14F-4D97-AF65-F5344CB8AC3E}">
        <p14:creationId xmlns:p14="http://schemas.microsoft.com/office/powerpoint/2010/main" val="3768743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
          <a:extLst>
            <a:ext uri="{FF2B5EF4-FFF2-40B4-BE49-F238E27FC236}">
              <a16:creationId xmlns:a16="http://schemas.microsoft.com/office/drawing/2014/main" id="{CB9A02EB-8319-9D6D-78CB-C6726893930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B81FA83-DF98-2F43-30AE-A9D54706BC09}"/>
              </a:ext>
            </a:extLst>
          </p:cNvPr>
          <p:cNvPicPr>
            <a:picLocks noChangeAspect="1"/>
          </p:cNvPicPr>
          <p:nvPr/>
        </p:nvPicPr>
        <p:blipFill>
          <a:blip r:embed="rId3"/>
          <a:stretch>
            <a:fillRect/>
          </a:stretch>
        </p:blipFill>
        <p:spPr>
          <a:xfrm>
            <a:off x="0" y="0"/>
            <a:ext cx="12192000" cy="6858000"/>
          </a:xfrm>
          <a:prstGeom prst="rect">
            <a:avLst/>
          </a:prstGeom>
        </p:spPr>
      </p:pic>
      <p:sp>
        <p:nvSpPr>
          <p:cNvPr id="8" name="Google Shape;22;p5">
            <a:extLst>
              <a:ext uri="{FF2B5EF4-FFF2-40B4-BE49-F238E27FC236}">
                <a16:creationId xmlns:a16="http://schemas.microsoft.com/office/drawing/2014/main" id="{66B2A659-E5FF-BA33-9C99-FC8887DB8625}"/>
              </a:ext>
            </a:extLst>
          </p:cNvPr>
          <p:cNvSpPr txBox="1">
            <a:spLocks/>
          </p:cNvSpPr>
          <p:nvPr/>
        </p:nvSpPr>
        <p:spPr>
          <a:xfrm>
            <a:off x="415598" y="2851154"/>
            <a:ext cx="11360800" cy="1694213"/>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lang="en-GB" sz="4800" dirty="0">
                <a:solidFill>
                  <a:srgbClr val="F3F3F3"/>
                </a:solidFill>
                <a:latin typeface="HP Simplified Hans Light" panose="020B0300000000000000" pitchFamily="34" charset="-122"/>
                <a:ea typeface="HP Simplified Hans Light" panose="020B0300000000000000" pitchFamily="34" charset="-122"/>
              </a:rPr>
              <a:t>When King Herod heard this, he was deeply disturbed, and all Jerusalem with him.</a:t>
            </a:r>
            <a:endParaRPr kumimoji="0" lang="en-GB" sz="4800" b="0" i="0" u="none" strike="noStrike" kern="1200" cap="none" spc="0" normalizeH="0" baseline="0" noProof="0" dirty="0">
              <a:ln>
                <a:noFill/>
              </a:ln>
              <a:solidFill>
                <a:srgbClr val="F3F3F3"/>
              </a:solidFill>
              <a:effectLst/>
              <a:uLnTx/>
              <a:uFillTx/>
              <a:latin typeface="HP Simplified Hans Light" panose="020B0300000000000000" pitchFamily="34" charset="-122"/>
              <a:ea typeface="HP Simplified Hans Light" panose="020B0300000000000000" pitchFamily="34" charset="-122"/>
              <a:sym typeface="Amatic SC"/>
            </a:endParaRPr>
          </a:p>
        </p:txBody>
      </p:sp>
      <p:sp>
        <p:nvSpPr>
          <p:cNvPr id="2" name="Google Shape;22;p5">
            <a:extLst>
              <a:ext uri="{FF2B5EF4-FFF2-40B4-BE49-F238E27FC236}">
                <a16:creationId xmlns:a16="http://schemas.microsoft.com/office/drawing/2014/main" id="{8BFF071D-34BE-288A-4F34-9AC6689FE88E}"/>
              </a:ext>
            </a:extLst>
          </p:cNvPr>
          <p:cNvSpPr txBox="1">
            <a:spLocks/>
          </p:cNvSpPr>
          <p:nvPr/>
        </p:nvSpPr>
        <p:spPr>
          <a:xfrm>
            <a:off x="3668484" y="1058422"/>
            <a:ext cx="4855029" cy="1045028"/>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lang="en-GB" sz="7200" dirty="0">
                <a:solidFill>
                  <a:srgbClr val="F3F3F3"/>
                </a:solidFill>
              </a:rPr>
              <a:t>Mathew 2:3</a:t>
            </a:r>
            <a:endParaRPr kumimoji="0" lang="en-GB" sz="7200" b="0" i="0" u="none" strike="noStrike" kern="1200" cap="none" spc="0" normalizeH="0" baseline="0" noProof="0" dirty="0">
              <a:ln>
                <a:noFill/>
              </a:ln>
              <a:solidFill>
                <a:srgbClr val="F3F3F3"/>
              </a:solidFill>
              <a:effectLst/>
              <a:uLnTx/>
              <a:uFillTx/>
              <a:latin typeface="Amatic SC"/>
              <a:cs typeface="Amatic SC"/>
              <a:sym typeface="Amatic SC"/>
            </a:endParaRPr>
          </a:p>
        </p:txBody>
      </p:sp>
    </p:spTree>
    <p:extLst>
      <p:ext uri="{BB962C8B-B14F-4D97-AF65-F5344CB8AC3E}">
        <p14:creationId xmlns:p14="http://schemas.microsoft.com/office/powerpoint/2010/main" val="263246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
          <a:extLst>
            <a:ext uri="{FF2B5EF4-FFF2-40B4-BE49-F238E27FC236}">
              <a16:creationId xmlns:a16="http://schemas.microsoft.com/office/drawing/2014/main" id="{BFA6C9CE-7621-60A8-84CA-3CA7F858104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5E7EE63-AA0D-F78B-4E61-FCD7A7860F70}"/>
              </a:ext>
            </a:extLst>
          </p:cNvPr>
          <p:cNvPicPr>
            <a:picLocks noChangeAspect="1"/>
          </p:cNvPicPr>
          <p:nvPr/>
        </p:nvPicPr>
        <p:blipFill>
          <a:blip r:embed="rId3"/>
          <a:stretch>
            <a:fillRect/>
          </a:stretch>
        </p:blipFill>
        <p:spPr>
          <a:xfrm>
            <a:off x="0" y="0"/>
            <a:ext cx="12192000" cy="6858000"/>
          </a:xfrm>
          <a:prstGeom prst="rect">
            <a:avLst/>
          </a:prstGeom>
        </p:spPr>
      </p:pic>
      <p:sp>
        <p:nvSpPr>
          <p:cNvPr id="8" name="Google Shape;22;p5">
            <a:extLst>
              <a:ext uri="{FF2B5EF4-FFF2-40B4-BE49-F238E27FC236}">
                <a16:creationId xmlns:a16="http://schemas.microsoft.com/office/drawing/2014/main" id="{9EF9AD9F-DE08-6ABA-8028-261CA77B8E4C}"/>
              </a:ext>
            </a:extLst>
          </p:cNvPr>
          <p:cNvSpPr txBox="1">
            <a:spLocks/>
          </p:cNvSpPr>
          <p:nvPr/>
        </p:nvSpPr>
        <p:spPr>
          <a:xfrm>
            <a:off x="415600" y="2170203"/>
            <a:ext cx="11360800" cy="2517593"/>
          </a:xfrm>
          <a:prstGeom prst="rect">
            <a:avLst/>
          </a:prstGeom>
          <a:noFill/>
          <a:ln>
            <a:noFill/>
          </a:ln>
        </p:spPr>
        <p:txBody>
          <a:bodyPr spcFirstLastPara="1" wrap="square" lIns="121900" tIns="121900" rIns="121900" bIns="121900" anchor="b"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kumimoji="0" lang="en-GB" sz="9333" b="0" i="0" u="none" strike="noStrike" kern="1200" cap="none" spc="0" normalizeH="0" baseline="0" noProof="0" dirty="0">
                <a:ln>
                  <a:noFill/>
                </a:ln>
                <a:solidFill>
                  <a:srgbClr val="F3F3F3"/>
                </a:solidFill>
                <a:effectLst/>
                <a:uLnTx/>
                <a:uFillTx/>
                <a:latin typeface="Amatic SC"/>
                <a:cs typeface="Amatic SC"/>
                <a:sym typeface="Amatic SC"/>
              </a:rPr>
              <a:t>This King Is King</a:t>
            </a:r>
          </a:p>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lang="en-GB" sz="9333" dirty="0">
                <a:solidFill>
                  <a:srgbClr val="F3F3F3"/>
                </a:solidFill>
              </a:rPr>
              <a:t>And It Becomes Clear We’re Not</a:t>
            </a:r>
          </a:p>
        </p:txBody>
      </p:sp>
    </p:spTree>
    <p:extLst>
      <p:ext uri="{BB962C8B-B14F-4D97-AF65-F5344CB8AC3E}">
        <p14:creationId xmlns:p14="http://schemas.microsoft.com/office/powerpoint/2010/main" val="427771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
          <a:extLst>
            <a:ext uri="{FF2B5EF4-FFF2-40B4-BE49-F238E27FC236}">
              <a16:creationId xmlns:a16="http://schemas.microsoft.com/office/drawing/2014/main" id="{6B5E4D18-E52D-36BF-9804-B10A0C3E5DCC}"/>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6CE4D58-979B-90F9-EBCE-F904F61AC442}"/>
              </a:ext>
            </a:extLst>
          </p:cNvPr>
          <p:cNvPicPr>
            <a:picLocks noChangeAspect="1"/>
          </p:cNvPicPr>
          <p:nvPr/>
        </p:nvPicPr>
        <p:blipFill>
          <a:blip r:embed="rId3"/>
          <a:stretch>
            <a:fillRect/>
          </a:stretch>
        </p:blipFill>
        <p:spPr>
          <a:xfrm>
            <a:off x="0" y="0"/>
            <a:ext cx="12192000" cy="6858000"/>
          </a:xfrm>
          <a:prstGeom prst="rect">
            <a:avLst/>
          </a:prstGeom>
        </p:spPr>
      </p:pic>
      <p:sp>
        <p:nvSpPr>
          <p:cNvPr id="8" name="Google Shape;22;p5">
            <a:extLst>
              <a:ext uri="{FF2B5EF4-FFF2-40B4-BE49-F238E27FC236}">
                <a16:creationId xmlns:a16="http://schemas.microsoft.com/office/drawing/2014/main" id="{6B3BB49A-24F7-F365-C0C3-07EE4A447B17}"/>
              </a:ext>
            </a:extLst>
          </p:cNvPr>
          <p:cNvSpPr txBox="1">
            <a:spLocks/>
          </p:cNvSpPr>
          <p:nvPr/>
        </p:nvSpPr>
        <p:spPr>
          <a:xfrm>
            <a:off x="415598" y="1961965"/>
            <a:ext cx="11360800" cy="446546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lang="en-GB" sz="4800" dirty="0">
                <a:solidFill>
                  <a:srgbClr val="F3F3F3"/>
                </a:solidFill>
                <a:latin typeface="HP Simplified Hans Light" panose="020B0300000000000000" pitchFamily="34" charset="-122"/>
                <a:ea typeface="HP Simplified Hans Light" panose="020B0300000000000000" pitchFamily="34" charset="-122"/>
              </a:rPr>
              <a:t>After Herod died, an angel of the Lord appeared in a dream to Joseph in Egypt,  saying, “Get up, take the child and his mother, and go to the land of Israel, because those who intended to kill the child are dead.”</a:t>
            </a:r>
            <a:endParaRPr kumimoji="0" lang="en-GB" sz="4800" b="0" i="0" u="none" strike="noStrike" kern="1200" cap="none" spc="0" normalizeH="0" baseline="0" noProof="0" dirty="0">
              <a:ln>
                <a:noFill/>
              </a:ln>
              <a:solidFill>
                <a:srgbClr val="F3F3F3"/>
              </a:solidFill>
              <a:effectLst/>
              <a:uLnTx/>
              <a:uFillTx/>
              <a:latin typeface="HP Simplified Hans Light" panose="020B0300000000000000" pitchFamily="34" charset="-122"/>
              <a:ea typeface="HP Simplified Hans Light" panose="020B0300000000000000" pitchFamily="34" charset="-122"/>
              <a:sym typeface="Amatic SC"/>
            </a:endParaRPr>
          </a:p>
        </p:txBody>
      </p:sp>
      <p:sp>
        <p:nvSpPr>
          <p:cNvPr id="2" name="Google Shape;22;p5">
            <a:extLst>
              <a:ext uri="{FF2B5EF4-FFF2-40B4-BE49-F238E27FC236}">
                <a16:creationId xmlns:a16="http://schemas.microsoft.com/office/drawing/2014/main" id="{3715D2E6-4872-2085-D372-4434E9A87217}"/>
              </a:ext>
            </a:extLst>
          </p:cNvPr>
          <p:cNvSpPr txBox="1">
            <a:spLocks/>
          </p:cNvSpPr>
          <p:nvPr/>
        </p:nvSpPr>
        <p:spPr>
          <a:xfrm>
            <a:off x="3668484" y="1058422"/>
            <a:ext cx="4855029" cy="1045028"/>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lang="en-GB" sz="7200" dirty="0">
                <a:solidFill>
                  <a:srgbClr val="F3F3F3"/>
                </a:solidFill>
              </a:rPr>
              <a:t>Mathew 2:19-20</a:t>
            </a:r>
            <a:endParaRPr kumimoji="0" lang="en-GB" sz="7200" b="0" i="0" u="none" strike="noStrike" kern="1200" cap="none" spc="0" normalizeH="0" baseline="0" noProof="0" dirty="0">
              <a:ln>
                <a:noFill/>
              </a:ln>
              <a:solidFill>
                <a:srgbClr val="F3F3F3"/>
              </a:solidFill>
              <a:effectLst/>
              <a:uLnTx/>
              <a:uFillTx/>
              <a:latin typeface="Amatic SC"/>
              <a:cs typeface="Amatic SC"/>
              <a:sym typeface="Amatic SC"/>
            </a:endParaRPr>
          </a:p>
        </p:txBody>
      </p:sp>
    </p:spTree>
    <p:extLst>
      <p:ext uri="{BB962C8B-B14F-4D97-AF65-F5344CB8AC3E}">
        <p14:creationId xmlns:p14="http://schemas.microsoft.com/office/powerpoint/2010/main" val="217632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
          <a:extLst>
            <a:ext uri="{FF2B5EF4-FFF2-40B4-BE49-F238E27FC236}">
              <a16:creationId xmlns:a16="http://schemas.microsoft.com/office/drawing/2014/main" id="{72910FD3-F115-63DF-F4AE-F1121B603523}"/>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F0F10A6-CD62-F73E-37CA-85EC48C71959}"/>
              </a:ext>
            </a:extLst>
          </p:cNvPr>
          <p:cNvPicPr>
            <a:picLocks noChangeAspect="1"/>
          </p:cNvPicPr>
          <p:nvPr/>
        </p:nvPicPr>
        <p:blipFill>
          <a:blip r:embed="rId3"/>
          <a:stretch>
            <a:fillRect/>
          </a:stretch>
        </p:blipFill>
        <p:spPr>
          <a:xfrm>
            <a:off x="0" y="0"/>
            <a:ext cx="12192000" cy="6858000"/>
          </a:xfrm>
          <a:prstGeom prst="rect">
            <a:avLst/>
          </a:prstGeom>
        </p:spPr>
      </p:pic>
      <p:sp>
        <p:nvSpPr>
          <p:cNvPr id="8" name="Google Shape;22;p5">
            <a:extLst>
              <a:ext uri="{FF2B5EF4-FFF2-40B4-BE49-F238E27FC236}">
                <a16:creationId xmlns:a16="http://schemas.microsoft.com/office/drawing/2014/main" id="{875B1DEC-1AD9-EDED-CEEE-8DF7E69E9216}"/>
              </a:ext>
            </a:extLst>
          </p:cNvPr>
          <p:cNvSpPr txBox="1">
            <a:spLocks/>
          </p:cNvSpPr>
          <p:nvPr/>
        </p:nvSpPr>
        <p:spPr>
          <a:xfrm>
            <a:off x="415600" y="2170203"/>
            <a:ext cx="11360800" cy="2517593"/>
          </a:xfrm>
          <a:prstGeom prst="rect">
            <a:avLst/>
          </a:prstGeom>
          <a:noFill/>
          <a:ln>
            <a:noFill/>
          </a:ln>
        </p:spPr>
        <p:txBody>
          <a:bodyPr spcFirstLastPara="1" wrap="square" lIns="121900" tIns="121900" rIns="121900" bIns="121900" anchor="b"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kumimoji="0" lang="en-GB" sz="9333" b="0" i="0" u="none" strike="noStrike" kern="1200" cap="none" spc="0" normalizeH="0" baseline="0" noProof="0" dirty="0">
                <a:ln>
                  <a:noFill/>
                </a:ln>
                <a:solidFill>
                  <a:srgbClr val="F3F3F3"/>
                </a:solidFill>
                <a:effectLst/>
                <a:uLnTx/>
                <a:uFillTx/>
                <a:latin typeface="Amatic SC"/>
                <a:cs typeface="Amatic SC"/>
                <a:sym typeface="Amatic SC"/>
              </a:rPr>
              <a:t>This King Is King</a:t>
            </a:r>
          </a:p>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lang="en-GB" sz="9333" dirty="0">
                <a:solidFill>
                  <a:srgbClr val="F3F3F3"/>
                </a:solidFill>
              </a:rPr>
              <a:t>And It Becomes Clear We’re Not</a:t>
            </a:r>
          </a:p>
        </p:txBody>
      </p:sp>
    </p:spTree>
    <p:extLst>
      <p:ext uri="{BB962C8B-B14F-4D97-AF65-F5344CB8AC3E}">
        <p14:creationId xmlns:p14="http://schemas.microsoft.com/office/powerpoint/2010/main" val="25576925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
          <a:extLst>
            <a:ext uri="{FF2B5EF4-FFF2-40B4-BE49-F238E27FC236}">
              <a16:creationId xmlns:a16="http://schemas.microsoft.com/office/drawing/2014/main" id="{2C71E64F-57A7-6013-8E2E-744C18F5875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284CC25-40FC-7096-7539-F4F73BE6657E}"/>
              </a:ext>
            </a:extLst>
          </p:cNvPr>
          <p:cNvPicPr>
            <a:picLocks noChangeAspect="1"/>
          </p:cNvPicPr>
          <p:nvPr/>
        </p:nvPicPr>
        <p:blipFill>
          <a:blip r:embed="rId3"/>
          <a:stretch>
            <a:fillRect/>
          </a:stretch>
        </p:blipFill>
        <p:spPr>
          <a:xfrm>
            <a:off x="0" y="0"/>
            <a:ext cx="12192000" cy="6858000"/>
          </a:xfrm>
          <a:prstGeom prst="rect">
            <a:avLst/>
          </a:prstGeom>
        </p:spPr>
      </p:pic>
      <p:sp>
        <p:nvSpPr>
          <p:cNvPr id="8" name="Google Shape;22;p5">
            <a:extLst>
              <a:ext uri="{FF2B5EF4-FFF2-40B4-BE49-F238E27FC236}">
                <a16:creationId xmlns:a16="http://schemas.microsoft.com/office/drawing/2014/main" id="{AAE6AD3D-055D-DB58-7F03-1766F7994B8D}"/>
              </a:ext>
            </a:extLst>
          </p:cNvPr>
          <p:cNvSpPr txBox="1">
            <a:spLocks/>
          </p:cNvSpPr>
          <p:nvPr/>
        </p:nvSpPr>
        <p:spPr>
          <a:xfrm>
            <a:off x="415600" y="2170203"/>
            <a:ext cx="11360800" cy="2517593"/>
          </a:xfrm>
          <a:prstGeom prst="rect">
            <a:avLst/>
          </a:prstGeom>
          <a:noFill/>
          <a:ln>
            <a:noFill/>
          </a:ln>
        </p:spPr>
        <p:txBody>
          <a:bodyPr spcFirstLastPara="1" wrap="square" lIns="121900" tIns="121900" rIns="121900" bIns="121900" anchor="b"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kumimoji="0" lang="en-GB" sz="9333" b="0" i="0" u="none" strike="noStrike" kern="1200" cap="none" spc="0" normalizeH="0" baseline="0" noProof="0" dirty="0">
                <a:ln>
                  <a:noFill/>
                </a:ln>
                <a:solidFill>
                  <a:srgbClr val="F3F3F3"/>
                </a:solidFill>
                <a:effectLst/>
                <a:uLnTx/>
                <a:uFillTx/>
                <a:latin typeface="Amatic SC"/>
                <a:cs typeface="Amatic SC"/>
                <a:sym typeface="Amatic SC"/>
              </a:rPr>
              <a:t>Come and Worship</a:t>
            </a:r>
          </a:p>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lang="en-GB" sz="9333" dirty="0">
                <a:solidFill>
                  <a:srgbClr val="F3F3F3"/>
                </a:solidFill>
              </a:rPr>
              <a:t>The King</a:t>
            </a:r>
          </a:p>
        </p:txBody>
      </p:sp>
    </p:spTree>
    <p:extLst>
      <p:ext uri="{BB962C8B-B14F-4D97-AF65-F5344CB8AC3E}">
        <p14:creationId xmlns:p14="http://schemas.microsoft.com/office/powerpoint/2010/main" val="195642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
          <a:extLst>
            <a:ext uri="{FF2B5EF4-FFF2-40B4-BE49-F238E27FC236}">
              <a16:creationId xmlns:a16="http://schemas.microsoft.com/office/drawing/2014/main" id="{46844DD4-BD10-5A4B-580C-B2579005C2B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E434053E-29E2-EC7D-7538-32A92A9FD07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60725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
          <a:extLst>
            <a:ext uri="{FF2B5EF4-FFF2-40B4-BE49-F238E27FC236}">
              <a16:creationId xmlns:a16="http://schemas.microsoft.com/office/drawing/2014/main" id="{AE31C230-E25F-5E72-B261-25E071A5B8F6}"/>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9DC4265B-6515-A94B-A8AF-28C518D7B3DB}"/>
              </a:ext>
            </a:extLst>
          </p:cNvPr>
          <p:cNvPicPr>
            <a:picLocks noChangeAspect="1"/>
          </p:cNvPicPr>
          <p:nvPr/>
        </p:nvPicPr>
        <p:blipFill>
          <a:blip r:embed="rId3"/>
          <a:stretch>
            <a:fillRect/>
          </a:stretch>
        </p:blipFill>
        <p:spPr>
          <a:xfrm>
            <a:off x="0" y="0"/>
            <a:ext cx="12192000" cy="6858000"/>
          </a:xfrm>
          <a:prstGeom prst="rect">
            <a:avLst/>
          </a:prstGeom>
        </p:spPr>
      </p:pic>
      <p:sp>
        <p:nvSpPr>
          <p:cNvPr id="8" name="Google Shape;22;p5">
            <a:extLst>
              <a:ext uri="{FF2B5EF4-FFF2-40B4-BE49-F238E27FC236}">
                <a16:creationId xmlns:a16="http://schemas.microsoft.com/office/drawing/2014/main" id="{084DD319-D735-8454-EB42-B135EF772111}"/>
              </a:ext>
            </a:extLst>
          </p:cNvPr>
          <p:cNvSpPr txBox="1">
            <a:spLocks/>
          </p:cNvSpPr>
          <p:nvPr/>
        </p:nvSpPr>
        <p:spPr>
          <a:xfrm>
            <a:off x="415600" y="2640333"/>
            <a:ext cx="11360800" cy="1577334"/>
          </a:xfrm>
          <a:prstGeom prst="rect">
            <a:avLst/>
          </a:prstGeom>
          <a:noFill/>
          <a:ln>
            <a:noFill/>
          </a:ln>
        </p:spPr>
        <p:txBody>
          <a:bodyPr spcFirstLastPara="1" wrap="square" lIns="121900" tIns="121900" rIns="121900" bIns="121900" anchor="b"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kumimoji="0" lang="en-GB" sz="9333" b="0" i="0" u="none" strike="noStrike" kern="1200" cap="none" spc="0" normalizeH="0" baseline="0" noProof="0" dirty="0">
                <a:ln>
                  <a:noFill/>
                </a:ln>
                <a:solidFill>
                  <a:srgbClr val="F3F3F3"/>
                </a:solidFill>
                <a:effectLst/>
                <a:uLnTx/>
                <a:uFillTx/>
                <a:latin typeface="Amatic SC"/>
                <a:cs typeface="Amatic SC"/>
                <a:sym typeface="Amatic SC"/>
              </a:rPr>
              <a:t>KING</a:t>
            </a:r>
          </a:p>
        </p:txBody>
      </p:sp>
    </p:spTree>
    <p:extLst>
      <p:ext uri="{BB962C8B-B14F-4D97-AF65-F5344CB8AC3E}">
        <p14:creationId xmlns:p14="http://schemas.microsoft.com/office/powerpoint/2010/main" val="3336258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
          <a:extLst>
            <a:ext uri="{FF2B5EF4-FFF2-40B4-BE49-F238E27FC236}">
              <a16:creationId xmlns:a16="http://schemas.microsoft.com/office/drawing/2014/main" id="{86F8967B-8719-3A78-7199-A4F2572AC5E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B74D8DF-C4DD-F923-B910-E92B9F249663}"/>
              </a:ext>
            </a:extLst>
          </p:cNvPr>
          <p:cNvPicPr>
            <a:picLocks noChangeAspect="1"/>
          </p:cNvPicPr>
          <p:nvPr/>
        </p:nvPicPr>
        <p:blipFill>
          <a:blip r:embed="rId3"/>
          <a:stretch>
            <a:fillRect/>
          </a:stretch>
        </p:blipFill>
        <p:spPr>
          <a:xfrm>
            <a:off x="0" y="0"/>
            <a:ext cx="12192000" cy="6858000"/>
          </a:xfrm>
          <a:prstGeom prst="rect">
            <a:avLst/>
          </a:prstGeom>
        </p:spPr>
      </p:pic>
      <p:sp>
        <p:nvSpPr>
          <p:cNvPr id="8" name="Google Shape;22;p5">
            <a:extLst>
              <a:ext uri="{FF2B5EF4-FFF2-40B4-BE49-F238E27FC236}">
                <a16:creationId xmlns:a16="http://schemas.microsoft.com/office/drawing/2014/main" id="{82CE8B86-E58A-F2D8-0DF7-2CBAD9F85E52}"/>
              </a:ext>
            </a:extLst>
          </p:cNvPr>
          <p:cNvSpPr txBox="1">
            <a:spLocks/>
          </p:cNvSpPr>
          <p:nvPr/>
        </p:nvSpPr>
        <p:spPr>
          <a:xfrm>
            <a:off x="415598" y="2909324"/>
            <a:ext cx="11360800" cy="1694213"/>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lang="en-GB" sz="4800" dirty="0">
                <a:solidFill>
                  <a:srgbClr val="F3F3F3"/>
                </a:solidFill>
                <a:latin typeface="HP Simplified Hans Light" panose="020B0300000000000000" pitchFamily="34" charset="-122"/>
                <a:ea typeface="HP Simplified Hans Light" panose="020B0300000000000000" pitchFamily="34" charset="-122"/>
              </a:rPr>
              <a:t>“Where is he who has been born king of the Jews? </a:t>
            </a:r>
            <a:endParaRPr kumimoji="0" lang="en-GB" sz="4800" b="0" i="0" u="none" strike="noStrike" kern="1200" cap="none" spc="0" normalizeH="0" baseline="0" noProof="0" dirty="0">
              <a:ln>
                <a:noFill/>
              </a:ln>
              <a:solidFill>
                <a:srgbClr val="F3F3F3"/>
              </a:solidFill>
              <a:effectLst/>
              <a:uLnTx/>
              <a:uFillTx/>
              <a:latin typeface="HP Simplified Hans Light" panose="020B0300000000000000" pitchFamily="34" charset="-122"/>
              <a:ea typeface="HP Simplified Hans Light" panose="020B0300000000000000" pitchFamily="34" charset="-122"/>
              <a:sym typeface="Amatic SC"/>
            </a:endParaRPr>
          </a:p>
        </p:txBody>
      </p:sp>
      <p:sp>
        <p:nvSpPr>
          <p:cNvPr id="2" name="Google Shape;22;p5">
            <a:extLst>
              <a:ext uri="{FF2B5EF4-FFF2-40B4-BE49-F238E27FC236}">
                <a16:creationId xmlns:a16="http://schemas.microsoft.com/office/drawing/2014/main" id="{B6A62B9E-A73E-FABD-A7A8-7210F5DF839C}"/>
              </a:ext>
            </a:extLst>
          </p:cNvPr>
          <p:cNvSpPr txBox="1">
            <a:spLocks/>
          </p:cNvSpPr>
          <p:nvPr/>
        </p:nvSpPr>
        <p:spPr>
          <a:xfrm>
            <a:off x="3668483" y="1676730"/>
            <a:ext cx="4855029" cy="1045028"/>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lang="en-GB" sz="7200" dirty="0">
                <a:solidFill>
                  <a:srgbClr val="F3F3F3"/>
                </a:solidFill>
              </a:rPr>
              <a:t>Mathew 2:2</a:t>
            </a:r>
            <a:endParaRPr kumimoji="0" lang="en-GB" sz="7200" b="0" i="0" u="none" strike="noStrike" kern="1200" cap="none" spc="0" normalizeH="0" baseline="0" noProof="0" dirty="0">
              <a:ln>
                <a:noFill/>
              </a:ln>
              <a:solidFill>
                <a:srgbClr val="F3F3F3"/>
              </a:solidFill>
              <a:effectLst/>
              <a:uLnTx/>
              <a:uFillTx/>
              <a:latin typeface="Amatic SC"/>
              <a:cs typeface="Amatic SC"/>
              <a:sym typeface="Amatic SC"/>
            </a:endParaRPr>
          </a:p>
        </p:txBody>
      </p:sp>
    </p:spTree>
    <p:extLst>
      <p:ext uri="{BB962C8B-B14F-4D97-AF65-F5344CB8AC3E}">
        <p14:creationId xmlns:p14="http://schemas.microsoft.com/office/powerpoint/2010/main" val="40638925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
          <a:extLst>
            <a:ext uri="{FF2B5EF4-FFF2-40B4-BE49-F238E27FC236}">
              <a16:creationId xmlns:a16="http://schemas.microsoft.com/office/drawing/2014/main" id="{1E26EE04-F389-6DE4-64FD-C45AC436EF5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DB3FB250-0C1E-F349-673C-1185CCDD0F0D}"/>
              </a:ext>
            </a:extLst>
          </p:cNvPr>
          <p:cNvPicPr>
            <a:picLocks noChangeAspect="1"/>
          </p:cNvPicPr>
          <p:nvPr/>
        </p:nvPicPr>
        <p:blipFill>
          <a:blip r:embed="rId3"/>
          <a:stretch>
            <a:fillRect/>
          </a:stretch>
        </p:blipFill>
        <p:spPr>
          <a:xfrm>
            <a:off x="0" y="0"/>
            <a:ext cx="12192000" cy="6858000"/>
          </a:xfrm>
          <a:prstGeom prst="rect">
            <a:avLst/>
          </a:prstGeom>
        </p:spPr>
      </p:pic>
      <p:pic>
        <p:nvPicPr>
          <p:cNvPr id="1030" name="Picture 6" descr="Is 'Manger Throne' Biblical? | The Berean Test">
            <a:extLst>
              <a:ext uri="{FF2B5EF4-FFF2-40B4-BE49-F238E27FC236}">
                <a16:creationId xmlns:a16="http://schemas.microsoft.com/office/drawing/2014/main" id="{1A02BB8F-0094-4EE4-656F-C642F65FDB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3048"/>
            <a:ext cx="12197423" cy="6854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766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
          <a:extLst>
            <a:ext uri="{FF2B5EF4-FFF2-40B4-BE49-F238E27FC236}">
              <a16:creationId xmlns:a16="http://schemas.microsoft.com/office/drawing/2014/main" id="{8927216A-903C-0161-DF19-9168FA630E7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25412D46-BD25-1DDC-DCF6-FFCA7139DB0C}"/>
              </a:ext>
            </a:extLst>
          </p:cNvPr>
          <p:cNvPicPr>
            <a:picLocks noChangeAspect="1"/>
          </p:cNvPicPr>
          <p:nvPr/>
        </p:nvPicPr>
        <p:blipFill>
          <a:blip r:embed="rId3"/>
          <a:stretch>
            <a:fillRect/>
          </a:stretch>
        </p:blipFill>
        <p:spPr>
          <a:xfrm>
            <a:off x="0" y="0"/>
            <a:ext cx="12192000" cy="6858000"/>
          </a:xfrm>
          <a:prstGeom prst="rect">
            <a:avLst/>
          </a:prstGeom>
        </p:spPr>
      </p:pic>
      <p:sp>
        <p:nvSpPr>
          <p:cNvPr id="8" name="Google Shape;22;p5">
            <a:extLst>
              <a:ext uri="{FF2B5EF4-FFF2-40B4-BE49-F238E27FC236}">
                <a16:creationId xmlns:a16="http://schemas.microsoft.com/office/drawing/2014/main" id="{CBE79EBA-59BE-E1B3-3113-A783F80BD003}"/>
              </a:ext>
            </a:extLst>
          </p:cNvPr>
          <p:cNvSpPr txBox="1">
            <a:spLocks/>
          </p:cNvSpPr>
          <p:nvPr/>
        </p:nvSpPr>
        <p:spPr>
          <a:xfrm>
            <a:off x="415600" y="1042351"/>
            <a:ext cx="11360800" cy="2517593"/>
          </a:xfrm>
          <a:prstGeom prst="rect">
            <a:avLst/>
          </a:prstGeom>
          <a:noFill/>
          <a:ln>
            <a:noFill/>
          </a:ln>
        </p:spPr>
        <p:txBody>
          <a:bodyPr spcFirstLastPara="1" wrap="square" lIns="121900" tIns="121900" rIns="121900" bIns="121900" anchor="b"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kumimoji="0" lang="en-GB" sz="9333" b="0" i="0" u="none" strike="noStrike" kern="1200" cap="none" spc="0" normalizeH="0" baseline="0" noProof="0" dirty="0">
                <a:ln>
                  <a:noFill/>
                </a:ln>
                <a:solidFill>
                  <a:srgbClr val="F3F3F3"/>
                </a:solidFill>
                <a:effectLst/>
                <a:uLnTx/>
                <a:uFillTx/>
                <a:latin typeface="Amatic SC"/>
                <a:cs typeface="Amatic SC"/>
                <a:sym typeface="Amatic SC"/>
              </a:rPr>
              <a:t>The King of Heaven</a:t>
            </a:r>
          </a:p>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lang="en-GB" sz="9333" dirty="0">
                <a:solidFill>
                  <a:srgbClr val="F3F3F3"/>
                </a:solidFill>
              </a:rPr>
              <a:t>Come to Earth</a:t>
            </a:r>
          </a:p>
        </p:txBody>
      </p:sp>
      <p:sp>
        <p:nvSpPr>
          <p:cNvPr id="2" name="Google Shape;22;p5">
            <a:extLst>
              <a:ext uri="{FF2B5EF4-FFF2-40B4-BE49-F238E27FC236}">
                <a16:creationId xmlns:a16="http://schemas.microsoft.com/office/drawing/2014/main" id="{86E51B85-AE2F-958C-ED24-4CF23D7A5C3B}"/>
              </a:ext>
            </a:extLst>
          </p:cNvPr>
          <p:cNvSpPr txBox="1">
            <a:spLocks/>
          </p:cNvSpPr>
          <p:nvPr/>
        </p:nvSpPr>
        <p:spPr>
          <a:xfrm>
            <a:off x="415600" y="3559944"/>
            <a:ext cx="11360800" cy="2517593"/>
          </a:xfrm>
          <a:prstGeom prst="rect">
            <a:avLst/>
          </a:prstGeom>
          <a:noFill/>
          <a:ln>
            <a:noFill/>
          </a:ln>
        </p:spPr>
        <p:txBody>
          <a:bodyPr spcFirstLastPara="1" wrap="square" lIns="121900" tIns="121900" rIns="121900" bIns="121900" anchor="b"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kumimoji="0" lang="en-GB" sz="9333" b="0" i="0" u="none" strike="noStrike" kern="1200" cap="none" spc="0" normalizeH="0" baseline="0" noProof="0" dirty="0">
                <a:ln>
                  <a:noFill/>
                </a:ln>
                <a:solidFill>
                  <a:srgbClr val="F3F3F3"/>
                </a:solidFill>
                <a:effectLst/>
                <a:uLnTx/>
                <a:uFillTx/>
                <a:latin typeface="Amatic SC"/>
                <a:cs typeface="Amatic SC"/>
                <a:sym typeface="Amatic SC"/>
              </a:rPr>
              <a:t>The </a:t>
            </a:r>
            <a:r>
              <a:rPr lang="en-GB" sz="9333" dirty="0">
                <a:solidFill>
                  <a:srgbClr val="F3F3F3"/>
                </a:solidFill>
              </a:rPr>
              <a:t>Promised </a:t>
            </a:r>
            <a:r>
              <a:rPr kumimoji="0" lang="en-GB" sz="9333" b="0" i="0" u="none" strike="noStrike" kern="1200" cap="none" spc="0" normalizeH="0" baseline="0" noProof="0" dirty="0">
                <a:ln>
                  <a:noFill/>
                </a:ln>
                <a:solidFill>
                  <a:srgbClr val="F3F3F3"/>
                </a:solidFill>
                <a:effectLst/>
                <a:uLnTx/>
                <a:uFillTx/>
                <a:latin typeface="Amatic SC"/>
                <a:cs typeface="Amatic SC"/>
                <a:sym typeface="Amatic SC"/>
              </a:rPr>
              <a:t>King</a:t>
            </a:r>
          </a:p>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lang="en-GB" sz="9333" dirty="0">
                <a:solidFill>
                  <a:srgbClr val="F3F3F3"/>
                </a:solidFill>
              </a:rPr>
              <a:t>Come to Save</a:t>
            </a:r>
          </a:p>
        </p:txBody>
      </p:sp>
    </p:spTree>
    <p:extLst>
      <p:ext uri="{BB962C8B-B14F-4D97-AF65-F5344CB8AC3E}">
        <p14:creationId xmlns:p14="http://schemas.microsoft.com/office/powerpoint/2010/main" val="122665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
          <a:extLst>
            <a:ext uri="{FF2B5EF4-FFF2-40B4-BE49-F238E27FC236}">
              <a16:creationId xmlns:a16="http://schemas.microsoft.com/office/drawing/2014/main" id="{ED1C793B-985D-A7CA-DE4E-1E556B57EE79}"/>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237C443-4312-B7FD-4D63-4B38A44FC5ED}"/>
              </a:ext>
            </a:extLst>
          </p:cNvPr>
          <p:cNvPicPr>
            <a:picLocks noChangeAspect="1"/>
          </p:cNvPicPr>
          <p:nvPr/>
        </p:nvPicPr>
        <p:blipFill>
          <a:blip r:embed="rId3"/>
          <a:stretch>
            <a:fillRect/>
          </a:stretch>
        </p:blipFill>
        <p:spPr>
          <a:xfrm>
            <a:off x="0" y="0"/>
            <a:ext cx="12192000" cy="6858000"/>
          </a:xfrm>
          <a:prstGeom prst="rect">
            <a:avLst/>
          </a:prstGeom>
        </p:spPr>
      </p:pic>
      <p:sp>
        <p:nvSpPr>
          <p:cNvPr id="8" name="Google Shape;22;p5">
            <a:extLst>
              <a:ext uri="{FF2B5EF4-FFF2-40B4-BE49-F238E27FC236}">
                <a16:creationId xmlns:a16="http://schemas.microsoft.com/office/drawing/2014/main" id="{A4A3B338-AD50-4569-EA0D-7497B9B57B94}"/>
              </a:ext>
            </a:extLst>
          </p:cNvPr>
          <p:cNvSpPr txBox="1">
            <a:spLocks/>
          </p:cNvSpPr>
          <p:nvPr/>
        </p:nvSpPr>
        <p:spPr>
          <a:xfrm>
            <a:off x="415598" y="2500178"/>
            <a:ext cx="11360800" cy="2355907"/>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lang="en-GB" sz="4800" dirty="0">
                <a:solidFill>
                  <a:srgbClr val="F3F3F3"/>
                </a:solidFill>
                <a:latin typeface="HP Simplified Hans Light" panose="020B0300000000000000" pitchFamily="34" charset="-122"/>
                <a:ea typeface="HP Simplified Hans Light" panose="020B0300000000000000" pitchFamily="34" charset="-122"/>
              </a:rPr>
              <a:t>“Where is he who has been born king of the Jews? For we saw his star at its rising and have come to worship him.”</a:t>
            </a:r>
            <a:endParaRPr kumimoji="0" lang="en-GB" sz="4800" b="0" i="0" u="none" strike="noStrike" kern="1200" cap="none" spc="0" normalizeH="0" baseline="0" noProof="0" dirty="0">
              <a:ln>
                <a:noFill/>
              </a:ln>
              <a:solidFill>
                <a:srgbClr val="F3F3F3"/>
              </a:solidFill>
              <a:effectLst/>
              <a:uLnTx/>
              <a:uFillTx/>
              <a:latin typeface="HP Simplified Hans Light" panose="020B0300000000000000" pitchFamily="34" charset="-122"/>
              <a:ea typeface="HP Simplified Hans Light" panose="020B0300000000000000" pitchFamily="34" charset="-122"/>
              <a:sym typeface="Amatic SC"/>
            </a:endParaRPr>
          </a:p>
        </p:txBody>
      </p:sp>
      <p:sp>
        <p:nvSpPr>
          <p:cNvPr id="2" name="Google Shape;22;p5">
            <a:extLst>
              <a:ext uri="{FF2B5EF4-FFF2-40B4-BE49-F238E27FC236}">
                <a16:creationId xmlns:a16="http://schemas.microsoft.com/office/drawing/2014/main" id="{DB9BFB0C-3A8B-905C-9173-C287931590FF}"/>
              </a:ext>
            </a:extLst>
          </p:cNvPr>
          <p:cNvSpPr txBox="1">
            <a:spLocks/>
          </p:cNvSpPr>
          <p:nvPr/>
        </p:nvSpPr>
        <p:spPr>
          <a:xfrm>
            <a:off x="3668484" y="1058422"/>
            <a:ext cx="4855029" cy="1045028"/>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lang="en-GB" sz="7200" dirty="0">
                <a:solidFill>
                  <a:srgbClr val="F3F3F3"/>
                </a:solidFill>
              </a:rPr>
              <a:t>Mathew 2:2</a:t>
            </a:r>
            <a:endParaRPr kumimoji="0" lang="en-GB" sz="7200" b="0" i="0" u="none" strike="noStrike" kern="1200" cap="none" spc="0" normalizeH="0" baseline="0" noProof="0" dirty="0">
              <a:ln>
                <a:noFill/>
              </a:ln>
              <a:solidFill>
                <a:srgbClr val="F3F3F3"/>
              </a:solidFill>
              <a:effectLst/>
              <a:uLnTx/>
              <a:uFillTx/>
              <a:latin typeface="Amatic SC"/>
              <a:cs typeface="Amatic SC"/>
              <a:sym typeface="Amatic SC"/>
            </a:endParaRPr>
          </a:p>
        </p:txBody>
      </p:sp>
    </p:spTree>
    <p:extLst>
      <p:ext uri="{BB962C8B-B14F-4D97-AF65-F5344CB8AC3E}">
        <p14:creationId xmlns:p14="http://schemas.microsoft.com/office/powerpoint/2010/main" val="127653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
          <a:extLst>
            <a:ext uri="{FF2B5EF4-FFF2-40B4-BE49-F238E27FC236}">
              <a16:creationId xmlns:a16="http://schemas.microsoft.com/office/drawing/2014/main" id="{84993627-CB3E-D227-06FA-7504B218613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598CCA04-E090-0E7F-4B6B-F23712C52087}"/>
              </a:ext>
            </a:extLst>
          </p:cNvPr>
          <p:cNvPicPr>
            <a:picLocks noChangeAspect="1"/>
          </p:cNvPicPr>
          <p:nvPr/>
        </p:nvPicPr>
        <p:blipFill>
          <a:blip r:embed="rId3"/>
          <a:stretch>
            <a:fillRect/>
          </a:stretch>
        </p:blipFill>
        <p:spPr>
          <a:xfrm>
            <a:off x="0" y="0"/>
            <a:ext cx="12192000" cy="6858000"/>
          </a:xfrm>
          <a:prstGeom prst="rect">
            <a:avLst/>
          </a:prstGeom>
        </p:spPr>
      </p:pic>
      <p:sp>
        <p:nvSpPr>
          <p:cNvPr id="8" name="Google Shape;22;p5">
            <a:extLst>
              <a:ext uri="{FF2B5EF4-FFF2-40B4-BE49-F238E27FC236}">
                <a16:creationId xmlns:a16="http://schemas.microsoft.com/office/drawing/2014/main" id="{0BF91C2A-1819-EF9E-60F3-863A8FD57309}"/>
              </a:ext>
            </a:extLst>
          </p:cNvPr>
          <p:cNvSpPr txBox="1">
            <a:spLocks/>
          </p:cNvSpPr>
          <p:nvPr/>
        </p:nvSpPr>
        <p:spPr>
          <a:xfrm>
            <a:off x="415598" y="2540435"/>
            <a:ext cx="11360800" cy="2360038"/>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lang="en-GB" sz="4800" dirty="0">
                <a:solidFill>
                  <a:srgbClr val="F3F3F3"/>
                </a:solidFill>
                <a:latin typeface="HP Simplified Hans Light" panose="020B0300000000000000" pitchFamily="34" charset="-122"/>
                <a:ea typeface="HP Simplified Hans Light" panose="020B0300000000000000" pitchFamily="34" charset="-122"/>
              </a:rPr>
              <a:t>So he assembled all the chief priests and scribes of the people and asked them where the Messiah would be born.</a:t>
            </a:r>
            <a:endParaRPr kumimoji="0" lang="en-GB" sz="4800" b="0" i="0" u="none" strike="noStrike" kern="1200" cap="none" spc="0" normalizeH="0" baseline="0" noProof="0" dirty="0">
              <a:ln>
                <a:noFill/>
              </a:ln>
              <a:solidFill>
                <a:srgbClr val="F3F3F3"/>
              </a:solidFill>
              <a:effectLst/>
              <a:uLnTx/>
              <a:uFillTx/>
              <a:latin typeface="HP Simplified Hans Light" panose="020B0300000000000000" pitchFamily="34" charset="-122"/>
              <a:ea typeface="HP Simplified Hans Light" panose="020B0300000000000000" pitchFamily="34" charset="-122"/>
              <a:sym typeface="Amatic SC"/>
            </a:endParaRPr>
          </a:p>
        </p:txBody>
      </p:sp>
      <p:sp>
        <p:nvSpPr>
          <p:cNvPr id="2" name="Google Shape;22;p5">
            <a:extLst>
              <a:ext uri="{FF2B5EF4-FFF2-40B4-BE49-F238E27FC236}">
                <a16:creationId xmlns:a16="http://schemas.microsoft.com/office/drawing/2014/main" id="{0E9C5A18-1F73-FC58-8DBA-D3F4234B19D1}"/>
              </a:ext>
            </a:extLst>
          </p:cNvPr>
          <p:cNvSpPr txBox="1">
            <a:spLocks/>
          </p:cNvSpPr>
          <p:nvPr/>
        </p:nvSpPr>
        <p:spPr>
          <a:xfrm>
            <a:off x="3668484" y="1058422"/>
            <a:ext cx="4855029" cy="1045028"/>
          </a:xfrm>
          <a:prstGeom prst="rect">
            <a:avLst/>
          </a:prstGeom>
          <a:noFill/>
          <a:ln>
            <a:noFill/>
          </a:ln>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lang="en-GB" sz="7200" dirty="0">
                <a:solidFill>
                  <a:srgbClr val="F3F3F3"/>
                </a:solidFill>
              </a:rPr>
              <a:t>Mathew 2:4</a:t>
            </a:r>
            <a:endParaRPr kumimoji="0" lang="en-GB" sz="7200" b="0" i="0" u="none" strike="noStrike" kern="1200" cap="none" spc="0" normalizeH="0" baseline="0" noProof="0" dirty="0">
              <a:ln>
                <a:noFill/>
              </a:ln>
              <a:solidFill>
                <a:srgbClr val="F3F3F3"/>
              </a:solidFill>
              <a:effectLst/>
              <a:uLnTx/>
              <a:uFillTx/>
              <a:latin typeface="Amatic SC"/>
              <a:cs typeface="Amatic SC"/>
              <a:sym typeface="Amatic SC"/>
            </a:endParaRPr>
          </a:p>
        </p:txBody>
      </p:sp>
    </p:spTree>
    <p:extLst>
      <p:ext uri="{BB962C8B-B14F-4D97-AF65-F5344CB8AC3E}">
        <p14:creationId xmlns:p14="http://schemas.microsoft.com/office/powerpoint/2010/main" val="4166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
          <a:extLst>
            <a:ext uri="{FF2B5EF4-FFF2-40B4-BE49-F238E27FC236}">
              <a16:creationId xmlns:a16="http://schemas.microsoft.com/office/drawing/2014/main" id="{08FD1658-5B3D-B226-9C88-3B8990D74F12}"/>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3797109C-BC6C-16AF-B6A8-FAA5D6C3ACC2}"/>
              </a:ext>
            </a:extLst>
          </p:cNvPr>
          <p:cNvPicPr>
            <a:picLocks noChangeAspect="1"/>
          </p:cNvPicPr>
          <p:nvPr/>
        </p:nvPicPr>
        <p:blipFill>
          <a:blip r:embed="rId3"/>
          <a:stretch>
            <a:fillRect/>
          </a:stretch>
        </p:blipFill>
        <p:spPr>
          <a:xfrm>
            <a:off x="0" y="0"/>
            <a:ext cx="12192000" cy="6858000"/>
          </a:xfrm>
          <a:prstGeom prst="rect">
            <a:avLst/>
          </a:prstGeom>
        </p:spPr>
      </p:pic>
      <p:sp>
        <p:nvSpPr>
          <p:cNvPr id="8" name="Google Shape;22;p5">
            <a:extLst>
              <a:ext uri="{FF2B5EF4-FFF2-40B4-BE49-F238E27FC236}">
                <a16:creationId xmlns:a16="http://schemas.microsoft.com/office/drawing/2014/main" id="{F1CC9FCE-0129-0761-4116-24E3F6B425FF}"/>
              </a:ext>
            </a:extLst>
          </p:cNvPr>
          <p:cNvSpPr txBox="1">
            <a:spLocks/>
          </p:cNvSpPr>
          <p:nvPr/>
        </p:nvSpPr>
        <p:spPr>
          <a:xfrm>
            <a:off x="415600" y="1042351"/>
            <a:ext cx="11360800" cy="2517593"/>
          </a:xfrm>
          <a:prstGeom prst="rect">
            <a:avLst/>
          </a:prstGeom>
          <a:noFill/>
          <a:ln>
            <a:noFill/>
          </a:ln>
        </p:spPr>
        <p:txBody>
          <a:bodyPr spcFirstLastPara="1" wrap="square" lIns="121900" tIns="121900" rIns="121900" bIns="121900" anchor="b"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kumimoji="0" lang="en-GB" sz="9333" b="0" i="0" u="none" strike="noStrike" kern="1200" cap="none" spc="0" normalizeH="0" baseline="0" noProof="0" dirty="0">
                <a:ln>
                  <a:noFill/>
                </a:ln>
                <a:solidFill>
                  <a:srgbClr val="F3F3F3"/>
                </a:solidFill>
                <a:effectLst/>
                <a:uLnTx/>
                <a:uFillTx/>
                <a:latin typeface="Amatic SC"/>
                <a:cs typeface="Amatic SC"/>
                <a:sym typeface="Amatic SC"/>
              </a:rPr>
              <a:t>The King of Heaven</a:t>
            </a:r>
          </a:p>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lang="en-GB" sz="9333" dirty="0">
                <a:solidFill>
                  <a:srgbClr val="F3F3F3"/>
                </a:solidFill>
              </a:rPr>
              <a:t>Come to Earth</a:t>
            </a:r>
          </a:p>
        </p:txBody>
      </p:sp>
      <p:sp>
        <p:nvSpPr>
          <p:cNvPr id="2" name="Google Shape;22;p5">
            <a:extLst>
              <a:ext uri="{FF2B5EF4-FFF2-40B4-BE49-F238E27FC236}">
                <a16:creationId xmlns:a16="http://schemas.microsoft.com/office/drawing/2014/main" id="{6B910702-87AD-9D2B-C65A-AE273B88D532}"/>
              </a:ext>
            </a:extLst>
          </p:cNvPr>
          <p:cNvSpPr txBox="1">
            <a:spLocks/>
          </p:cNvSpPr>
          <p:nvPr/>
        </p:nvSpPr>
        <p:spPr>
          <a:xfrm>
            <a:off x="415600" y="3559944"/>
            <a:ext cx="11360800" cy="2517593"/>
          </a:xfrm>
          <a:prstGeom prst="rect">
            <a:avLst/>
          </a:prstGeom>
          <a:noFill/>
          <a:ln>
            <a:noFill/>
          </a:ln>
        </p:spPr>
        <p:txBody>
          <a:bodyPr spcFirstLastPara="1" wrap="square" lIns="121900" tIns="121900" rIns="121900" bIns="121900" anchor="b"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kumimoji="0" lang="en-GB" sz="9333" b="0" i="0" u="none" strike="noStrike" kern="1200" cap="none" spc="0" normalizeH="0" baseline="0" noProof="0" dirty="0">
                <a:ln>
                  <a:noFill/>
                </a:ln>
                <a:solidFill>
                  <a:srgbClr val="F3F3F3"/>
                </a:solidFill>
                <a:effectLst/>
                <a:uLnTx/>
                <a:uFillTx/>
                <a:latin typeface="Amatic SC"/>
                <a:cs typeface="Amatic SC"/>
                <a:sym typeface="Amatic SC"/>
              </a:rPr>
              <a:t>The </a:t>
            </a:r>
            <a:r>
              <a:rPr lang="en-GB" sz="9333" dirty="0">
                <a:solidFill>
                  <a:srgbClr val="F3F3F3"/>
                </a:solidFill>
              </a:rPr>
              <a:t>Promised </a:t>
            </a:r>
            <a:r>
              <a:rPr kumimoji="0" lang="en-GB" sz="9333" b="0" i="0" u="none" strike="noStrike" kern="1200" cap="none" spc="0" normalizeH="0" baseline="0" noProof="0" dirty="0">
                <a:ln>
                  <a:noFill/>
                </a:ln>
                <a:solidFill>
                  <a:srgbClr val="F3F3F3"/>
                </a:solidFill>
                <a:effectLst/>
                <a:uLnTx/>
                <a:uFillTx/>
                <a:latin typeface="Amatic SC"/>
                <a:cs typeface="Amatic SC"/>
                <a:sym typeface="Amatic SC"/>
              </a:rPr>
              <a:t>King</a:t>
            </a:r>
          </a:p>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lang="en-GB" sz="9333" dirty="0">
                <a:solidFill>
                  <a:srgbClr val="F3F3F3"/>
                </a:solidFill>
              </a:rPr>
              <a:t>Come to Save</a:t>
            </a:r>
          </a:p>
        </p:txBody>
      </p:sp>
    </p:spTree>
    <p:extLst>
      <p:ext uri="{BB962C8B-B14F-4D97-AF65-F5344CB8AC3E}">
        <p14:creationId xmlns:p14="http://schemas.microsoft.com/office/powerpoint/2010/main" val="12648717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
          <a:extLst>
            <a:ext uri="{FF2B5EF4-FFF2-40B4-BE49-F238E27FC236}">
              <a16:creationId xmlns:a16="http://schemas.microsoft.com/office/drawing/2014/main" id="{1D9F004E-538E-CDDD-965A-52844405B5C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C0D88B42-02C7-0FE4-DF43-F0E56C3FE087}"/>
              </a:ext>
            </a:extLst>
          </p:cNvPr>
          <p:cNvPicPr>
            <a:picLocks noChangeAspect="1"/>
          </p:cNvPicPr>
          <p:nvPr/>
        </p:nvPicPr>
        <p:blipFill>
          <a:blip r:embed="rId3"/>
          <a:stretch>
            <a:fillRect/>
          </a:stretch>
        </p:blipFill>
        <p:spPr>
          <a:xfrm>
            <a:off x="0" y="0"/>
            <a:ext cx="12192000" cy="6858000"/>
          </a:xfrm>
          <a:prstGeom prst="rect">
            <a:avLst/>
          </a:prstGeom>
        </p:spPr>
      </p:pic>
      <p:sp>
        <p:nvSpPr>
          <p:cNvPr id="8" name="Google Shape;22;p5">
            <a:extLst>
              <a:ext uri="{FF2B5EF4-FFF2-40B4-BE49-F238E27FC236}">
                <a16:creationId xmlns:a16="http://schemas.microsoft.com/office/drawing/2014/main" id="{045D66EC-2D28-DA3F-5781-83ADDCDB4F47}"/>
              </a:ext>
            </a:extLst>
          </p:cNvPr>
          <p:cNvSpPr txBox="1">
            <a:spLocks/>
          </p:cNvSpPr>
          <p:nvPr/>
        </p:nvSpPr>
        <p:spPr>
          <a:xfrm>
            <a:off x="415600" y="2170203"/>
            <a:ext cx="11360800" cy="2517593"/>
          </a:xfrm>
          <a:prstGeom prst="rect">
            <a:avLst/>
          </a:prstGeom>
          <a:noFill/>
          <a:ln>
            <a:noFill/>
          </a:ln>
        </p:spPr>
        <p:txBody>
          <a:bodyPr spcFirstLastPara="1" wrap="square" lIns="121900" tIns="121900" rIns="121900" bIns="121900" anchor="b" anchorCtr="0">
            <a:normAutofit fontScale="92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Amatic SC"/>
              <a:buNone/>
              <a:defRPr sz="3500" b="0" i="0" u="none" strike="noStrike" cap="none">
                <a:solidFill>
                  <a:schemeClr val="dk1"/>
                </a:solidFill>
                <a:latin typeface="Amatic SC"/>
                <a:ea typeface="Amatic SC"/>
                <a:cs typeface="Amatic SC"/>
                <a:sym typeface="Amatic SC"/>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kumimoji="0" lang="en-GB" sz="9333" b="0" i="0" u="none" strike="noStrike" kern="1200" cap="none" spc="0" normalizeH="0" baseline="0" noProof="0" dirty="0">
                <a:ln>
                  <a:noFill/>
                </a:ln>
                <a:solidFill>
                  <a:srgbClr val="F3F3F3"/>
                </a:solidFill>
                <a:effectLst/>
                <a:uLnTx/>
                <a:uFillTx/>
                <a:latin typeface="Amatic SC"/>
                <a:cs typeface="Amatic SC"/>
                <a:sym typeface="Amatic SC"/>
              </a:rPr>
              <a:t>This King is</a:t>
            </a:r>
          </a:p>
          <a:p>
            <a:pPr marL="0" marR="0" lvl="0" indent="0" algn="ctr" defTabSz="914400" rtl="0" eaLnBrk="1" fontAlgn="auto" latinLnBrk="0" hangingPunct="1">
              <a:lnSpc>
                <a:spcPct val="100000"/>
              </a:lnSpc>
              <a:spcBef>
                <a:spcPts val="0"/>
              </a:spcBef>
              <a:spcAft>
                <a:spcPts val="0"/>
              </a:spcAft>
              <a:buClr>
                <a:srgbClr val="F3F3F3"/>
              </a:buClr>
              <a:buSzPts val="3500"/>
              <a:buFont typeface="Amatic SC"/>
              <a:buNone/>
              <a:tabLst/>
              <a:defRPr/>
            </a:pPr>
            <a:r>
              <a:rPr kumimoji="0" lang="en-GB" sz="9333" b="0" i="0" u="none" strike="noStrike" kern="1200" cap="none" spc="0" normalizeH="0" baseline="0" noProof="0" dirty="0">
                <a:ln>
                  <a:noFill/>
                </a:ln>
                <a:solidFill>
                  <a:srgbClr val="F3F3F3"/>
                </a:solidFill>
                <a:effectLst/>
                <a:uLnTx/>
                <a:uFillTx/>
                <a:latin typeface="Amatic SC"/>
                <a:cs typeface="Amatic SC"/>
                <a:sym typeface="Amatic SC"/>
              </a:rPr>
              <a:t> Worthy of Worship </a:t>
            </a:r>
            <a:endParaRPr lang="en-GB" sz="9333" dirty="0">
              <a:solidFill>
                <a:srgbClr val="F3F3F3"/>
              </a:solidFill>
            </a:endParaRPr>
          </a:p>
        </p:txBody>
      </p:sp>
    </p:spTree>
    <p:extLst>
      <p:ext uri="{BB962C8B-B14F-4D97-AF65-F5344CB8AC3E}">
        <p14:creationId xmlns:p14="http://schemas.microsoft.com/office/powerpoint/2010/main" val="3725815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imple Light">
  <a:themeElements>
    <a:clrScheme name="Simple Light">
      <a:dk1>
        <a:srgbClr val="F3F3F3"/>
      </a:dk1>
      <a:lt1>
        <a:srgbClr val="F3F3F3"/>
      </a:lt1>
      <a:dk2>
        <a:srgbClr val="F3F3F3"/>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148115</TotalTime>
  <Words>317</Words>
  <Application>Microsoft Office PowerPoint</Application>
  <PresentationFormat>Widescreen</PresentationFormat>
  <Paragraphs>35</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Amatic SC</vt:lpstr>
      <vt:lpstr>HP Simplified Hans Light</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Smith</dc:creator>
  <cp:lastModifiedBy>Martin Smith</cp:lastModifiedBy>
  <cp:revision>730</cp:revision>
  <cp:lastPrinted>2024-07-21T07:29:05Z</cp:lastPrinted>
  <dcterms:created xsi:type="dcterms:W3CDTF">2022-01-06T12:35:24Z</dcterms:created>
  <dcterms:modified xsi:type="dcterms:W3CDTF">2024-12-24T17:30:39Z</dcterms:modified>
</cp:coreProperties>
</file>