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sldIdLst>
    <p:sldId id="3746" r:id="rId2"/>
    <p:sldId id="3778" r:id="rId3"/>
    <p:sldId id="3762" r:id="rId4"/>
    <p:sldId id="3763" r:id="rId5"/>
    <p:sldId id="3767" r:id="rId6"/>
    <p:sldId id="3764" r:id="rId7"/>
    <p:sldId id="3757" r:id="rId8"/>
    <p:sldId id="3781" r:id="rId9"/>
    <p:sldId id="3768" r:id="rId10"/>
    <p:sldId id="3766" r:id="rId11"/>
    <p:sldId id="3758" r:id="rId12"/>
    <p:sldId id="3760" r:id="rId13"/>
    <p:sldId id="3782" r:id="rId14"/>
    <p:sldId id="3765" r:id="rId15"/>
    <p:sldId id="3759" r:id="rId16"/>
    <p:sldId id="3756" r:id="rId17"/>
    <p:sldId id="3755" r:id="rId18"/>
    <p:sldId id="3783" r:id="rId19"/>
    <p:sldId id="3777" r:id="rId20"/>
    <p:sldId id="3771" r:id="rId21"/>
    <p:sldId id="3772" r:id="rId22"/>
    <p:sldId id="3784" r:id="rId23"/>
    <p:sldId id="3773" r:id="rId24"/>
    <p:sldId id="3774" r:id="rId25"/>
    <p:sldId id="3787" r:id="rId26"/>
    <p:sldId id="3775" r:id="rId27"/>
    <p:sldId id="3776" r:id="rId28"/>
    <p:sldId id="3785" r:id="rId29"/>
    <p:sldId id="3786" r:id="rId30"/>
    <p:sldId id="3761" r:id="rId31"/>
  </p:sldIdLst>
  <p:sldSz cx="12192000" cy="6858000"/>
  <p:notesSz cx="6889750" cy="10021888"/>
  <p:embeddedFontLst>
    <p:embeddedFont>
      <p:font typeface="Amatic SC" panose="00000500000000000000" pitchFamily="2" charset="-79"/>
      <p:regular r:id="rId33"/>
      <p:bold r:id="rId34"/>
    </p:embeddedFont>
    <p:embeddedFont>
      <p:font typeface="HP Simplified Hans Light" panose="020B0300000000000000" pitchFamily="34" charset="-122"/>
      <p:regular r:id="rId35"/>
    </p:embeddedFont>
    <p:embeddedFont>
      <p:font typeface="Raleway" panose="020B0503030101060003" pitchFamily="34" charset="0"/>
      <p:regular r:id="rId36"/>
      <p:bold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Smith" initials="MS" lastIdx="1" clrIdx="0">
    <p:extLst>
      <p:ext uri="{19B8F6BF-5375-455C-9EA6-DF929625EA0E}">
        <p15:presenceInfo xmlns:p15="http://schemas.microsoft.com/office/powerpoint/2012/main" userId="218129fcea7027f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464138"/>
    <a:srgbClr val="121212"/>
    <a:srgbClr val="FAB766"/>
    <a:srgbClr val="F9F3E6"/>
    <a:srgbClr val="61755A"/>
    <a:srgbClr val="FBF2E8"/>
    <a:srgbClr val="FEF5D9"/>
    <a:srgbClr val="FFDE85"/>
    <a:srgbClr val="DDBF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72" autoAdjust="0"/>
    <p:restoredTop sz="94660"/>
  </p:normalViewPr>
  <p:slideViewPr>
    <p:cSldViewPr snapToGrid="0">
      <p:cViewPr varScale="1">
        <p:scale>
          <a:sx n="88" d="100"/>
          <a:sy n="88" d="100"/>
        </p:scale>
        <p:origin x="91" y="3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5B3E815-3543-4DDF-AE97-C1A8871F05DD}" type="datetimeFigureOut">
              <a:rPr lang="en-GB" smtClean="0"/>
              <a:t>21/12/2024</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E925537F-2DF5-40F6-B532-B6D8C309C48B}" type="slidenum">
              <a:rPr lang="en-GB" smtClean="0"/>
              <a:t>‹#›</a:t>
            </a:fld>
            <a:endParaRPr lang="en-GB"/>
          </a:p>
        </p:txBody>
      </p:sp>
    </p:spTree>
    <p:extLst>
      <p:ext uri="{BB962C8B-B14F-4D97-AF65-F5344CB8AC3E}">
        <p14:creationId xmlns:p14="http://schemas.microsoft.com/office/powerpoint/2010/main" val="43333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87BF155C-C821-E8F4-6B13-91AC6097C84C}"/>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89970B8C-A210-A905-ED7E-57B1A26A1F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3EDE7C56-118E-F5E7-51F3-AD7C2FF122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665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73631973-E6EF-8841-AFC6-43F954F84CE0}"/>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69543A72-DE57-DA1F-81A3-7084D5D896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C84E89E2-BF41-CCED-414A-A42C8A653C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50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2A1F3F54-88EC-7026-5CD3-5714CA2AF6C0}"/>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CB6515F8-37AB-CF8D-66B4-7BBAC667B2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F9445932-51E5-0A30-9C53-ADBA238102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628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9C0E62F1-CAE9-F42A-88EC-15DE1930C8D5}"/>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9CCDB505-61D3-3C69-478C-921E56FA98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2A5C24B0-0923-FC77-CF49-0AD990ADCD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3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069D49FC-2AFC-D0BF-1E5F-67D027CC1D93}"/>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E8C05D96-C80D-7522-CEC6-A57C425DF5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41D40495-A056-7D0F-E6F2-435AC7FF9C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070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E0517D0E-234C-DBEF-50A5-93E0D3B97705}"/>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62B797FE-2BDF-5373-EB52-A988B06D45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29F9D216-CB94-F8E7-B7EF-F679A44E45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056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25BF1F0B-65D0-3DFC-8EC9-1DB6829A3352}"/>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A8F82CEC-7C8D-FBE8-A57F-3DE19915AB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BE28C1F2-61C2-8DD1-0EAA-5016371C21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117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EAF27C8C-9D14-A978-CE12-F53AB471EE33}"/>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73E5F0F5-21DD-39A0-7F09-4242C5060C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4CEBD186-9BE2-4CAA-D6BC-80D0132BC5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512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67ED0DB5-0258-614E-601C-08CCD9E608BD}"/>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46269957-8017-51F6-3FAD-86499D8FF4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72516369-46EB-CCE6-5254-7172DD47E5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599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40590A32-374E-3374-4535-42C4BC1E393C}"/>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F981CB27-A457-753B-0488-37C462B3D2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FF4D5280-D11D-019D-C7E6-B6904A7A33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264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F0D5187B-7B03-94ED-31E3-7CD14028F113}"/>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150E44E0-C267-89FD-442C-AC5D0B71C1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2632711F-F24A-4592-7572-B12723230F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80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59A05F9B-F420-D253-5742-D977E6E1F8A4}"/>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01256E18-B738-0AD3-BA5F-20C7D55C4C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2F42114E-80E3-372C-E49E-42629BAB35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742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2C843E5F-F03A-73E4-7366-2645AE4EEF8A}"/>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EDA047CA-965F-A83D-2A7C-A60D8AB47A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97F554A7-9CEB-4490-2490-C6C06A4EA3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7782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0E0C2F67-E969-D55E-110E-82D94AFEB6AE}"/>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EEFA177B-3D05-5714-1A8E-1BB101450B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EE2AD713-7187-73DA-DAB6-844A7FF719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966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CDE67574-52F4-4D65-F4F3-4B07829C167F}"/>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998F1446-388A-B61D-8220-5B533C4753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0DC32C4B-969A-6F85-4643-687B2173B9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681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25452D2E-BFEE-BD09-842A-7967D91ECA5F}"/>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9D32BB97-479C-85AC-023D-D5FBCA6F17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AEC1CC5D-EC2D-A751-BD99-6D5F34544A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7118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34A436D0-0ED8-D793-A1E4-B36959145038}"/>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6B78DE71-59A1-7F99-7964-BF8D4BCA00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A39ED947-6EF8-DDB6-FEB2-BC6015D6EE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676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FDBC3DCF-A6DD-3652-1B95-3EEB7D428A0D}"/>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7745A15A-8F3C-8508-469C-5A6743C520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85AF3513-26A4-73C8-4809-9C5B757092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70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FFDEFF8F-7CFE-FAF5-5F47-F20377B90374}"/>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26B5924F-E6A4-D53C-14D3-4678E1CA5B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91FEBACC-3BCF-01C7-A241-2E09B7ED63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072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D1F89559-2AF2-BC7A-D39B-ED9459DC0C6D}"/>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6781B06C-4B25-D2E1-B3C3-5E32542592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5D41BCFE-C41F-C6D6-7F8E-A27220A2B3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6878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EA6A738B-F18D-E7F5-90DF-EE129C174F02}"/>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188E4EE4-76FC-BF69-E8A3-86DC0D0084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337CF246-E4F1-88C4-E430-4EC619E0B7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974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FC1E217F-247E-5478-B6D9-D8E448B7A02D}"/>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FEC589E6-B958-0D5A-792C-7441BDE6BE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080A8699-6996-E7D8-3657-CFC1D46008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095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B368ABE0-79BE-CE51-817A-C9B7FF05B3BB}"/>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198F94FD-6B73-EE50-B56F-8FA8D9B7D2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3D132300-790B-72F9-7882-5484F110C8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653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C634F4D9-A3E9-6F6D-9727-2F8B08495C57}"/>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18802635-FB98-B929-41AD-95CF6F53A5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C9B21709-AD48-AFCF-0A23-0A66E6C7AD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58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23AD9F2D-D27C-C56B-AC59-66E5148F706B}"/>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06C5F6CD-D5B4-01C2-7796-8B7A6506D6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E9692861-71FD-4D4E-A802-3979A7AFA3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16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F366E859-045F-8C5E-3D2A-76192756EA0A}"/>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7C4AFA8E-ECE7-3AE3-883F-96E47C1355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A4584ECB-EE52-8E24-436F-AA25D0A4A3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79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0ABC5A57-F563-144C-6D6D-2C04CDE0AECA}"/>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1F0B7454-FAD3-D1D7-92DD-A0824CC85F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E1D6C13E-4FD6-B542-61C4-4EACD9E155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584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D001D7BC-6CE5-FA3E-F63D-BAAC4DCF5CE6}"/>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3F5A418D-6F3B-35C4-87FD-84A6FFC643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0C33A6C0-38CF-C089-5E99-3A0C3B0A95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404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74C21082-3FF1-F011-9499-BC1641FD0774}"/>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A390FC1C-4607-94CB-1AC5-93CD3379B5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6F603F61-082C-84FE-86FE-5286A9796A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63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26C0ED08-B35E-84F1-1B6E-DD7A27D4A75F}"/>
            </a:ext>
          </a:extLst>
        </p:cNvPr>
        <p:cNvGrpSpPr/>
        <p:nvPr/>
      </p:nvGrpSpPr>
      <p:grpSpPr>
        <a:xfrm>
          <a:off x="0" y="0"/>
          <a:ext cx="0" cy="0"/>
          <a:chOff x="0" y="0"/>
          <a:chExt cx="0" cy="0"/>
        </a:xfrm>
      </p:grpSpPr>
      <p:sp>
        <p:nvSpPr>
          <p:cNvPr id="25" name="Google Shape;25;g3196d194b1e_0_0:notes">
            <a:extLst>
              <a:ext uri="{FF2B5EF4-FFF2-40B4-BE49-F238E27FC236}">
                <a16:creationId xmlns:a16="http://schemas.microsoft.com/office/drawing/2014/main" id="{92012407-C6B1-56F6-EA37-4FAD2BD035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3196d194b1e_0_0:notes">
            <a:extLst>
              <a:ext uri="{FF2B5EF4-FFF2-40B4-BE49-F238E27FC236}">
                <a16:creationId xmlns:a16="http://schemas.microsoft.com/office/drawing/2014/main" id="{A29C0C46-86BA-16F2-06A2-11BD689564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26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0" y="1830867"/>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000"/>
              <a:buFont typeface="Amatic SC"/>
              <a:buNone/>
              <a:defRPr sz="5333">
                <a:latin typeface="Amatic SC"/>
                <a:ea typeface="Amatic SC"/>
                <a:cs typeface="Amatic SC"/>
                <a:sym typeface="Amatic SC"/>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80538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61755A"/>
        </a:solid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500"/>
              <a:buFont typeface="Amatic SC"/>
              <a:buNone/>
              <a:defRPr sz="4667">
                <a:latin typeface="Amatic SC"/>
                <a:ea typeface="Amatic SC"/>
                <a:cs typeface="Amatic SC"/>
                <a:sym typeface="Amatic S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516454">
              <a:spcBef>
                <a:spcPts val="0"/>
              </a:spcBef>
              <a:spcAft>
                <a:spcPts val="0"/>
              </a:spcAft>
              <a:buSzPts val="2500"/>
              <a:buFont typeface="Amatic SC"/>
              <a:buChar char="●"/>
              <a:defRPr sz="3333">
                <a:latin typeface="Amatic SC"/>
                <a:ea typeface="Amatic SC"/>
                <a:cs typeface="Amatic SC"/>
                <a:sym typeface="Amatic SC"/>
              </a:defRPr>
            </a:lvl1pPr>
            <a:lvl2pPr marL="1219170" lvl="1" indent="-482588">
              <a:spcBef>
                <a:spcPts val="0"/>
              </a:spcBef>
              <a:spcAft>
                <a:spcPts val="0"/>
              </a:spcAft>
              <a:buSzPts val="2100"/>
              <a:buFont typeface="Amatic SC"/>
              <a:buChar char="○"/>
              <a:defRPr sz="2800">
                <a:latin typeface="Amatic SC"/>
                <a:ea typeface="Amatic SC"/>
                <a:cs typeface="Amatic SC"/>
                <a:sym typeface="Amatic SC"/>
              </a:defRPr>
            </a:lvl2pPr>
            <a:lvl3pPr marL="1828754" lvl="2" indent="-482588">
              <a:spcBef>
                <a:spcPts val="0"/>
              </a:spcBef>
              <a:spcAft>
                <a:spcPts val="0"/>
              </a:spcAft>
              <a:buSzPts val="2100"/>
              <a:buFont typeface="Amatic SC"/>
              <a:buChar char="■"/>
              <a:defRPr sz="2800">
                <a:latin typeface="Amatic SC"/>
                <a:ea typeface="Amatic SC"/>
                <a:cs typeface="Amatic SC"/>
                <a:sym typeface="Amatic SC"/>
              </a:defRPr>
            </a:lvl3pPr>
            <a:lvl4pPr marL="2438339" lvl="3" indent="-482588">
              <a:spcBef>
                <a:spcPts val="0"/>
              </a:spcBef>
              <a:spcAft>
                <a:spcPts val="0"/>
              </a:spcAft>
              <a:buSzPts val="2100"/>
              <a:buFont typeface="Amatic SC"/>
              <a:buChar char="●"/>
              <a:defRPr sz="2800">
                <a:latin typeface="Amatic SC"/>
                <a:ea typeface="Amatic SC"/>
                <a:cs typeface="Amatic SC"/>
                <a:sym typeface="Amatic SC"/>
              </a:defRPr>
            </a:lvl4pPr>
            <a:lvl5pPr marL="3047924" lvl="4" indent="-482588">
              <a:spcBef>
                <a:spcPts val="0"/>
              </a:spcBef>
              <a:spcAft>
                <a:spcPts val="0"/>
              </a:spcAft>
              <a:buSzPts val="2100"/>
              <a:buFont typeface="Amatic SC"/>
              <a:buChar char="○"/>
              <a:defRPr sz="2800">
                <a:latin typeface="Amatic SC"/>
                <a:ea typeface="Amatic SC"/>
                <a:cs typeface="Amatic SC"/>
                <a:sym typeface="Amatic SC"/>
              </a:defRPr>
            </a:lvl5pPr>
            <a:lvl6pPr marL="3657509" lvl="5" indent="-482588">
              <a:spcBef>
                <a:spcPts val="0"/>
              </a:spcBef>
              <a:spcAft>
                <a:spcPts val="0"/>
              </a:spcAft>
              <a:buSzPts val="2100"/>
              <a:buFont typeface="Amatic SC"/>
              <a:buChar char="■"/>
              <a:defRPr sz="2800">
                <a:latin typeface="Amatic SC"/>
                <a:ea typeface="Amatic SC"/>
                <a:cs typeface="Amatic SC"/>
                <a:sym typeface="Amatic SC"/>
              </a:defRPr>
            </a:lvl6pPr>
            <a:lvl7pPr marL="4267093" lvl="6" indent="-482588">
              <a:spcBef>
                <a:spcPts val="0"/>
              </a:spcBef>
              <a:spcAft>
                <a:spcPts val="0"/>
              </a:spcAft>
              <a:buSzPts val="2100"/>
              <a:buFont typeface="Amatic SC"/>
              <a:buChar char="●"/>
              <a:defRPr sz="2800">
                <a:latin typeface="Amatic SC"/>
                <a:ea typeface="Amatic SC"/>
                <a:cs typeface="Amatic SC"/>
                <a:sym typeface="Amatic SC"/>
              </a:defRPr>
            </a:lvl7pPr>
            <a:lvl8pPr marL="4876678" lvl="7" indent="-482588">
              <a:spcBef>
                <a:spcPts val="0"/>
              </a:spcBef>
              <a:spcAft>
                <a:spcPts val="0"/>
              </a:spcAft>
              <a:buSzPts val="2100"/>
              <a:buFont typeface="Amatic SC"/>
              <a:buChar char="○"/>
              <a:defRPr sz="2800">
                <a:latin typeface="Amatic SC"/>
                <a:ea typeface="Amatic SC"/>
                <a:cs typeface="Amatic SC"/>
                <a:sym typeface="Amatic SC"/>
              </a:defRPr>
            </a:lvl8pPr>
            <a:lvl9pPr marL="5486263" lvl="8" indent="-482588">
              <a:spcBef>
                <a:spcPts val="0"/>
              </a:spcBef>
              <a:spcAft>
                <a:spcPts val="0"/>
              </a:spcAft>
              <a:buSzPts val="2100"/>
              <a:buFont typeface="Amatic SC"/>
              <a:buChar char="■"/>
              <a:defRPr sz="2800">
                <a:latin typeface="Amatic SC"/>
                <a:ea typeface="Amatic SC"/>
                <a:cs typeface="Amatic SC"/>
                <a:sym typeface="Amatic SC"/>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0175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4720073"/>
      </p:ext>
    </p:extLst>
  </p:cSld>
  <p:clrMap bg1="lt1" tx1="dk1" bg2="dk2" tx2="lt2" accent1="accent1" accent2="accent2" accent3="accent3" accent4="accent4" accent5="accent5" accent6="accent6" hlink="hlink" folHlink="folHlink"/>
  <p:sldLayoutIdLst>
    <p:sldLayoutId id="2147483662" r:id="rId1"/>
    <p:sldLayoutId id="214748366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AB9D753C-71DD-5983-5C36-0220524ED52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8994D16-EAD8-DA20-E984-31DCE453ECC7}"/>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F0C440-F5E2-3416-56FE-E219E118D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690" y="251460"/>
            <a:ext cx="9532620" cy="6355080"/>
          </a:xfrm>
          <a:prstGeom prst="rect">
            <a:avLst/>
          </a:prstGeom>
        </p:spPr>
      </p:pic>
    </p:spTree>
    <p:extLst>
      <p:ext uri="{BB962C8B-B14F-4D97-AF65-F5344CB8AC3E}">
        <p14:creationId xmlns:p14="http://schemas.microsoft.com/office/powerpoint/2010/main" val="370623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C6BE24F2-583D-A132-BA2F-CCAD15FE776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29EA213-2942-3A49-A99C-6737F1CDE248}"/>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E134C958-D6E7-A38E-A43B-288A59631CC5}"/>
              </a:ext>
            </a:extLst>
          </p:cNvPr>
          <p:cNvSpPr txBox="1">
            <a:spLocks/>
          </p:cNvSpPr>
          <p:nvPr/>
        </p:nvSpPr>
        <p:spPr>
          <a:xfrm>
            <a:off x="415598" y="2013856"/>
            <a:ext cx="11360800" cy="256903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4800" dirty="0">
                <a:solidFill>
                  <a:srgbClr val="F3F3F3"/>
                </a:solidFill>
                <a:latin typeface="HP Simplified Hans Light" panose="020B0300000000000000" pitchFamily="34" charset="-122"/>
                <a:ea typeface="HP Simplified Hans Light" panose="020B0300000000000000" pitchFamily="34" charset="-122"/>
              </a:rPr>
              <a:t> </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10 But the angel said to them, “Don</a:t>
            </a:r>
            <a:r>
              <a:rPr kumimoji="0" lang="en-GB" sz="4800" b="0" i="0" u="none" strike="noStrike" kern="1200" cap="none" spc="0" normalizeH="0" baseline="0" noProof="0" dirty="0">
                <a:ln>
                  <a:noFill/>
                </a:ln>
                <a:solidFill>
                  <a:srgbClr val="F3F3F3"/>
                </a:solidFill>
                <a:effectLst/>
                <a:uLnTx/>
                <a:uFillTx/>
                <a:latin typeface="Raleway" panose="020B0503030101060003" pitchFamily="34" charset="0"/>
                <a:ea typeface="HP Simplified Hans Light" panose="020B0300000000000000" pitchFamily="34" charset="-122"/>
                <a:sym typeface="Amatic SC"/>
              </a:rPr>
              <a:t>’</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t be afraid, for look, I proclaim to you good news of great joy</a:t>
            </a:r>
          </a:p>
        </p:txBody>
      </p:sp>
      <p:sp>
        <p:nvSpPr>
          <p:cNvPr id="2" name="Google Shape;22;p5">
            <a:extLst>
              <a:ext uri="{FF2B5EF4-FFF2-40B4-BE49-F238E27FC236}">
                <a16:creationId xmlns:a16="http://schemas.microsoft.com/office/drawing/2014/main" id="{27356CC0-36F0-2797-1803-C26D5EC199C6}"/>
              </a:ext>
            </a:extLst>
          </p:cNvPr>
          <p:cNvSpPr txBox="1">
            <a:spLocks/>
          </p:cNvSpPr>
          <p:nvPr/>
        </p:nvSpPr>
        <p:spPr>
          <a:xfrm>
            <a:off x="3668484" y="1058422"/>
            <a:ext cx="4855029" cy="10450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7200" dirty="0">
                <a:solidFill>
                  <a:srgbClr val="F3F3F3"/>
                </a:solidFill>
              </a:rPr>
              <a:t>Luke 2:10</a:t>
            </a:r>
            <a:endParaRPr kumimoji="0" lang="en-GB" sz="7200"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343657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86AA49A7-8F61-D0B3-660A-CBD6DA73B6D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707E179-7F40-7006-B75D-8C1E1472B11D}"/>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8303C730-9857-786F-20FC-8FBE4771194F}"/>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t>
            </a: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Jesus Brings</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“Great Joy”</a:t>
            </a:r>
          </a:p>
        </p:txBody>
      </p:sp>
    </p:spTree>
    <p:extLst>
      <p:ext uri="{BB962C8B-B14F-4D97-AF65-F5344CB8AC3E}">
        <p14:creationId xmlns:p14="http://schemas.microsoft.com/office/powerpoint/2010/main" val="21086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Shape 27">
          <a:extLst>
            <a:ext uri="{FF2B5EF4-FFF2-40B4-BE49-F238E27FC236}">
              <a16:creationId xmlns:a16="http://schemas.microsoft.com/office/drawing/2014/main" id="{42297777-2251-09EF-0733-D809AC81343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C2FB96-A525-5974-70D3-DCC30DDFF45B}"/>
              </a:ext>
            </a:extLst>
          </p:cNvPr>
          <p:cNvGrpSpPr/>
          <p:nvPr/>
        </p:nvGrpSpPr>
        <p:grpSpPr>
          <a:xfrm>
            <a:off x="0" y="92528"/>
            <a:ext cx="12192000" cy="6672943"/>
            <a:chOff x="0" y="0"/>
            <a:chExt cx="13523356" cy="6858000"/>
          </a:xfrm>
        </p:grpSpPr>
        <p:pic>
          <p:nvPicPr>
            <p:cNvPr id="4" name="Picture 3">
              <a:extLst>
                <a:ext uri="{FF2B5EF4-FFF2-40B4-BE49-F238E27FC236}">
                  <a16:creationId xmlns:a16="http://schemas.microsoft.com/office/drawing/2014/main" id="{06F49C97-06D0-2BDC-827D-377968D2DF5B}"/>
                </a:ext>
              </a:extLst>
            </p:cNvPr>
            <p:cNvPicPr>
              <a:picLocks noChangeAspect="1"/>
            </p:cNvPicPr>
            <p:nvPr/>
          </p:nvPicPr>
          <p:blipFill>
            <a:blip r:embed="rId3"/>
            <a:srcRect l="22161" r="22379"/>
            <a:stretch/>
          </p:blipFill>
          <p:spPr>
            <a:xfrm>
              <a:off x="0" y="0"/>
              <a:ext cx="6761678" cy="6858000"/>
            </a:xfrm>
            <a:prstGeom prst="rect">
              <a:avLst/>
            </a:prstGeom>
          </p:spPr>
        </p:pic>
        <p:pic>
          <p:nvPicPr>
            <p:cNvPr id="3" name="Picture 2">
              <a:extLst>
                <a:ext uri="{FF2B5EF4-FFF2-40B4-BE49-F238E27FC236}">
                  <a16:creationId xmlns:a16="http://schemas.microsoft.com/office/drawing/2014/main" id="{17C88C62-7C63-B474-52C7-48FE2F9BF7F8}"/>
                </a:ext>
              </a:extLst>
            </p:cNvPr>
            <p:cNvPicPr>
              <a:picLocks noChangeAspect="1"/>
            </p:cNvPicPr>
            <p:nvPr/>
          </p:nvPicPr>
          <p:blipFill>
            <a:blip r:embed="rId4"/>
            <a:srcRect l="22150" r="22390"/>
            <a:stretch/>
          </p:blipFill>
          <p:spPr>
            <a:xfrm>
              <a:off x="6761678" y="0"/>
              <a:ext cx="6761678" cy="6858000"/>
            </a:xfrm>
            <a:prstGeom prst="rect">
              <a:avLst/>
            </a:prstGeom>
          </p:spPr>
        </p:pic>
      </p:grpSp>
    </p:spTree>
    <p:extLst>
      <p:ext uri="{BB962C8B-B14F-4D97-AF65-F5344CB8AC3E}">
        <p14:creationId xmlns:p14="http://schemas.microsoft.com/office/powerpoint/2010/main" val="382349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53551B92-FB9F-6E38-69FA-59C42AA8AB6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36BDE5A-8BF4-C716-A8CB-E32FC2CE32D4}"/>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7550BA7D-BEF9-F125-6591-0F8901843CE2}"/>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t>
            </a: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Jesus Brings</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“Great Joy”</a:t>
            </a:r>
          </a:p>
        </p:txBody>
      </p:sp>
    </p:spTree>
    <p:extLst>
      <p:ext uri="{BB962C8B-B14F-4D97-AF65-F5344CB8AC3E}">
        <p14:creationId xmlns:p14="http://schemas.microsoft.com/office/powerpoint/2010/main" val="4012143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EC17CFBD-8FE4-D6A5-11A7-B91AD422821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370C222-28FB-71DD-F88C-4984838B83D7}"/>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E318BAF0-5A18-2D31-23E2-CE8A175176B0}"/>
              </a:ext>
            </a:extLst>
          </p:cNvPr>
          <p:cNvSpPr txBox="1">
            <a:spLocks/>
          </p:cNvSpPr>
          <p:nvPr/>
        </p:nvSpPr>
        <p:spPr>
          <a:xfrm>
            <a:off x="415598" y="2013856"/>
            <a:ext cx="11360800" cy="31329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4800" dirty="0">
                <a:solidFill>
                  <a:srgbClr val="F3F3F3"/>
                </a:solidFill>
                <a:latin typeface="HP Simplified Hans Light" panose="020B0300000000000000" pitchFamily="34" charset="-122"/>
                <a:ea typeface="HP Simplified Hans Light" panose="020B0300000000000000" pitchFamily="34" charset="-122"/>
              </a:rPr>
              <a:t> </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10 But the angel said to them, “Don</a:t>
            </a:r>
            <a:r>
              <a:rPr kumimoji="0" lang="en-GB" sz="4800" b="0" i="0" u="none" strike="noStrike" kern="1200" cap="none" spc="0" normalizeH="0" baseline="0" noProof="0" dirty="0">
                <a:ln>
                  <a:noFill/>
                </a:ln>
                <a:solidFill>
                  <a:srgbClr val="F3F3F3"/>
                </a:solidFill>
                <a:effectLst/>
                <a:uLnTx/>
                <a:uFillTx/>
                <a:latin typeface="Raleway" panose="020B0503030101060003" pitchFamily="34" charset="0"/>
                <a:ea typeface="HP Simplified Hans Light" panose="020B0300000000000000" pitchFamily="34" charset="-122"/>
                <a:sym typeface="Amatic SC"/>
              </a:rPr>
              <a:t>’</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t be afraid, for look, I proclaim to you good news of great joy that will be for all the people:</a:t>
            </a:r>
          </a:p>
        </p:txBody>
      </p:sp>
      <p:sp>
        <p:nvSpPr>
          <p:cNvPr id="2" name="Google Shape;22;p5">
            <a:extLst>
              <a:ext uri="{FF2B5EF4-FFF2-40B4-BE49-F238E27FC236}">
                <a16:creationId xmlns:a16="http://schemas.microsoft.com/office/drawing/2014/main" id="{E88EC03B-D49C-C947-D0E6-02EC9C0A1CC9}"/>
              </a:ext>
            </a:extLst>
          </p:cNvPr>
          <p:cNvSpPr txBox="1">
            <a:spLocks/>
          </p:cNvSpPr>
          <p:nvPr/>
        </p:nvSpPr>
        <p:spPr>
          <a:xfrm>
            <a:off x="3668484" y="1058422"/>
            <a:ext cx="4855029" cy="10450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7200" dirty="0">
                <a:solidFill>
                  <a:srgbClr val="F3F3F3"/>
                </a:solidFill>
              </a:rPr>
              <a:t>Luke 2:10</a:t>
            </a:r>
            <a:endParaRPr kumimoji="0" lang="en-GB" sz="7200"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93266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F1D20AEE-C835-9AAA-0228-0E035BE80A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FFEE258-5A8D-66C5-E186-8BF72247456A}"/>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D7DDE722-F264-BB69-3921-DD612E55162E}"/>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t>
            </a: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Jesus Is For</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“All People”</a:t>
            </a:r>
          </a:p>
        </p:txBody>
      </p:sp>
    </p:spTree>
    <p:extLst>
      <p:ext uri="{BB962C8B-B14F-4D97-AF65-F5344CB8AC3E}">
        <p14:creationId xmlns:p14="http://schemas.microsoft.com/office/powerpoint/2010/main" val="384035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40C545E5-291A-20E9-93E5-41A82A9763F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077919-87E0-9091-3FF0-9547880F91E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507EDFD-570C-83EE-097D-20D4AFB09D00}"/>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950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E0B69EC2-D087-D84F-27D1-64F0E5749D7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01300D-6366-727D-9719-5F23524FD776}"/>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BFAB2A0-47AC-C013-0978-AC8AC57A83F8}"/>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28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310951E4-4566-454D-7A27-20D1AE2889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5655C36-F25B-6F0D-B939-40BFC45E5728}"/>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D92C6F79-77F8-F0C4-5699-56950E5D07E4}"/>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t>
            </a: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Jesus Is For</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“All People”</a:t>
            </a:r>
          </a:p>
        </p:txBody>
      </p:sp>
    </p:spTree>
    <p:extLst>
      <p:ext uri="{BB962C8B-B14F-4D97-AF65-F5344CB8AC3E}">
        <p14:creationId xmlns:p14="http://schemas.microsoft.com/office/powerpoint/2010/main" val="751056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1ECB21EC-3081-8FFF-574A-808749D5944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B79D4CF-DBDF-BC31-A254-A3F98EE49287}"/>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3372CEA7-888E-317B-BE08-69444C57FA23}"/>
              </a:ext>
            </a:extLst>
          </p:cNvPr>
          <p:cNvSpPr txBox="1">
            <a:spLocks/>
          </p:cNvSpPr>
          <p:nvPr/>
        </p:nvSpPr>
        <p:spPr>
          <a:xfrm>
            <a:off x="207800" y="1143000"/>
            <a:ext cx="11776400" cy="4572000"/>
          </a:xfrm>
          <a:prstGeom prst="rect">
            <a:avLst/>
          </a:prstGeom>
          <a:noFill/>
          <a:ln>
            <a:noFill/>
          </a:ln>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t>
            </a: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Jesus Is “Good News”, </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He Brings Great Joy” </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And He’s For “All People”</a:t>
            </a:r>
          </a:p>
        </p:txBody>
      </p:sp>
    </p:spTree>
    <p:extLst>
      <p:ext uri="{BB962C8B-B14F-4D97-AF65-F5344CB8AC3E}">
        <p14:creationId xmlns:p14="http://schemas.microsoft.com/office/powerpoint/2010/main" val="353856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A9BCFC1C-2515-058C-DB77-9EAA0556954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29546AE-7A31-2FB5-6D6E-36541E966F19}"/>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527E8F12-5996-4A3E-4988-7D5E3AC28609}"/>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Clr>
                <a:srgbClr val="F3F3F3"/>
              </a:buClr>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Luke 2:10</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Page #909</a:t>
            </a:r>
          </a:p>
        </p:txBody>
      </p:sp>
    </p:spTree>
    <p:extLst>
      <p:ext uri="{BB962C8B-B14F-4D97-AF65-F5344CB8AC3E}">
        <p14:creationId xmlns:p14="http://schemas.microsoft.com/office/powerpoint/2010/main" val="2766517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24206A05-F742-970B-039C-6EBE4479CBF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2469041-B5E4-909A-C549-E92CC9DB45D1}"/>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F8256493-C6AF-8F3B-ABA3-E27340333AEB}"/>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Hurry To Find Out</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About Jesus</a:t>
            </a:r>
            <a:endParaRPr kumimoji="0" lang="en-GB" sz="9333"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282244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85EC783A-84B7-D565-7744-84B37794F10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755CAF2-4453-2EC5-50FC-A0AFC8009398}"/>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050741CE-4A75-6275-EC90-1E3BED6CC12E}"/>
              </a:ext>
            </a:extLst>
          </p:cNvPr>
          <p:cNvSpPr txBox="1">
            <a:spLocks/>
          </p:cNvSpPr>
          <p:nvPr/>
        </p:nvSpPr>
        <p:spPr>
          <a:xfrm>
            <a:off x="415598" y="2013856"/>
            <a:ext cx="11360800" cy="438694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4800" dirty="0">
                <a:solidFill>
                  <a:srgbClr val="F3F3F3"/>
                </a:solidFill>
                <a:latin typeface="HP Simplified Hans Light" panose="020B0300000000000000" pitchFamily="34" charset="-122"/>
                <a:ea typeface="HP Simplified Hans Light" panose="020B0300000000000000" pitchFamily="34" charset="-122"/>
              </a:rPr>
              <a:t> </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15 When the angels had left them and returned to heaven, the shepherds said to one </a:t>
            </a:r>
            <a:r>
              <a:rPr kumimoji="0" lang="en-GB" sz="4800" b="0" i="0" u="none" strike="noStrike" kern="1200" cap="none" spc="0" normalizeH="0" baseline="0" noProof="0" dirty="0" err="1">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another,“Let</a:t>
            </a:r>
            <a:r>
              <a:rPr kumimoji="0" lang="en-GB" sz="4800" b="0" i="0" u="none" strike="noStrike" kern="1200" cap="none" spc="0" normalizeH="0" baseline="0" noProof="0" dirty="0" err="1">
                <a:ln>
                  <a:noFill/>
                </a:ln>
                <a:solidFill>
                  <a:srgbClr val="F3F3F3"/>
                </a:solidFill>
                <a:effectLst/>
                <a:uLnTx/>
                <a:uFillTx/>
                <a:latin typeface="Raleway" panose="020B0503030101060003" pitchFamily="34" charset="0"/>
                <a:ea typeface="HP Simplified Hans Light" panose="020B0300000000000000" pitchFamily="34" charset="-122"/>
                <a:sym typeface="Amatic SC"/>
              </a:rPr>
              <a:t>’</a:t>
            </a:r>
            <a:r>
              <a:rPr kumimoji="0" lang="en-GB" sz="4800" b="0" i="0" u="none" strike="noStrike" kern="1200" cap="none" spc="0" normalizeH="0" baseline="0" noProof="0" dirty="0" err="1">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s</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 go straight to Bethlehem and see what has happened, which the Lord has made known to us.”</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16 They hurried off and found both Mary and Joseph, and the baby who was lying in the manger</a:t>
            </a:r>
          </a:p>
        </p:txBody>
      </p:sp>
    </p:spTree>
    <p:extLst>
      <p:ext uri="{BB962C8B-B14F-4D97-AF65-F5344CB8AC3E}">
        <p14:creationId xmlns:p14="http://schemas.microsoft.com/office/powerpoint/2010/main" val="80455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C7BAE027-6F1E-7BBA-DF6A-7A6E7C48B9A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87CF01D-68A5-BA87-5E18-6E7D2C2471C7}"/>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47020DC8-823E-A8A0-6B6B-51766C6A2DF7}"/>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Hurry To Find Out</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About Jesus</a:t>
            </a:r>
            <a:endParaRPr kumimoji="0" lang="en-GB" sz="9333"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4077314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05B4F35D-99FE-58DE-51DA-78ED9DCAC30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24BFD82-D263-5DE6-52EB-BF98122EFFC0}"/>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CAC157A9-D13C-1F51-E912-945A87E68564}"/>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Joyfully Praise God</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For Jesus</a:t>
            </a:r>
            <a:endParaRPr kumimoji="0" lang="en-GB" sz="9333"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40565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BDD60CF0-F7F9-6676-E930-F0903301450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1FA46E7-5493-2B4D-CF8F-1ABD7E9B5401}"/>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B836006E-81EC-C4A5-F333-C8F3A2C56346}"/>
              </a:ext>
            </a:extLst>
          </p:cNvPr>
          <p:cNvSpPr txBox="1">
            <a:spLocks/>
          </p:cNvSpPr>
          <p:nvPr/>
        </p:nvSpPr>
        <p:spPr>
          <a:xfrm>
            <a:off x="415598" y="2013856"/>
            <a:ext cx="11360800" cy="31329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4800" dirty="0">
                <a:solidFill>
                  <a:srgbClr val="F3F3F3"/>
                </a:solidFill>
                <a:latin typeface="HP Simplified Hans Light" panose="020B0300000000000000" pitchFamily="34" charset="-122"/>
                <a:ea typeface="HP Simplified Hans Light" panose="020B0300000000000000" pitchFamily="34" charset="-122"/>
              </a:rPr>
              <a:t> </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The shepherds returned, glorifying and praising God for all the things they had seen and heard, which were just as they had been told.</a:t>
            </a:r>
          </a:p>
        </p:txBody>
      </p:sp>
      <p:sp>
        <p:nvSpPr>
          <p:cNvPr id="2" name="Google Shape;22;p5">
            <a:extLst>
              <a:ext uri="{FF2B5EF4-FFF2-40B4-BE49-F238E27FC236}">
                <a16:creationId xmlns:a16="http://schemas.microsoft.com/office/drawing/2014/main" id="{D9DE1886-074D-3D62-1251-03F1D036EA9D}"/>
              </a:ext>
            </a:extLst>
          </p:cNvPr>
          <p:cNvSpPr txBox="1">
            <a:spLocks/>
          </p:cNvSpPr>
          <p:nvPr/>
        </p:nvSpPr>
        <p:spPr>
          <a:xfrm>
            <a:off x="3668484" y="1058422"/>
            <a:ext cx="4855029" cy="10450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7200" dirty="0">
                <a:solidFill>
                  <a:srgbClr val="F3F3F3"/>
                </a:solidFill>
              </a:rPr>
              <a:t>Luke 2:20</a:t>
            </a:r>
            <a:endParaRPr kumimoji="0" lang="en-GB" sz="7200"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302085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65BDA3CB-7D4A-5F9C-E4DC-7CE6DEDFA3B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1CD6E9-5BCF-078E-11C1-6719FB74AB54}"/>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45553B0A-9D67-FFEB-E0D5-CBDCBA4A2B91}"/>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Joyfully Praise God</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For Jesus</a:t>
            </a:r>
            <a:endParaRPr kumimoji="0" lang="en-GB" sz="9333"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1747434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15D0A7BE-54E1-9F8C-1480-D58C0690A9E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F27B21-819D-B55F-9C34-AD05B96C2DC8}"/>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0F1ECC9C-16C6-8578-1CC7-79884B153EC6}"/>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Go Tell Others</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About Jesus</a:t>
            </a:r>
            <a:endParaRPr kumimoji="0" lang="en-GB" sz="9333"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174958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729B94F6-5490-A946-C703-B2722E3DB1C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5D00C2A-EB0C-6B41-3713-8822658380DB}"/>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0756AA70-E2F2-9145-103F-B266D4AB9792}"/>
              </a:ext>
            </a:extLst>
          </p:cNvPr>
          <p:cNvSpPr txBox="1">
            <a:spLocks/>
          </p:cNvSpPr>
          <p:nvPr/>
        </p:nvSpPr>
        <p:spPr>
          <a:xfrm>
            <a:off x="415598" y="2013856"/>
            <a:ext cx="11360800" cy="31329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4800" dirty="0">
                <a:solidFill>
                  <a:srgbClr val="F3F3F3"/>
                </a:solidFill>
                <a:latin typeface="HP Simplified Hans Light" panose="020B0300000000000000" pitchFamily="34" charset="-122"/>
                <a:ea typeface="HP Simplified Hans Light" panose="020B0300000000000000" pitchFamily="34" charset="-122"/>
              </a:rPr>
              <a:t> </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 After seeing them, they reported the message they were told about this child, and all who heard it were amazed at what the shepherds said to them.</a:t>
            </a:r>
          </a:p>
        </p:txBody>
      </p:sp>
      <p:sp>
        <p:nvSpPr>
          <p:cNvPr id="2" name="Google Shape;22;p5">
            <a:extLst>
              <a:ext uri="{FF2B5EF4-FFF2-40B4-BE49-F238E27FC236}">
                <a16:creationId xmlns:a16="http://schemas.microsoft.com/office/drawing/2014/main" id="{60D9E274-8DD3-97F0-A5F8-692C4002EBF7}"/>
              </a:ext>
            </a:extLst>
          </p:cNvPr>
          <p:cNvSpPr txBox="1">
            <a:spLocks/>
          </p:cNvSpPr>
          <p:nvPr/>
        </p:nvSpPr>
        <p:spPr>
          <a:xfrm>
            <a:off x="3668484" y="1058422"/>
            <a:ext cx="4855029" cy="10450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7200" dirty="0">
                <a:solidFill>
                  <a:srgbClr val="F3F3F3"/>
                </a:solidFill>
              </a:rPr>
              <a:t>Luke 2:17-18</a:t>
            </a:r>
            <a:endParaRPr kumimoji="0" lang="en-GB" sz="7200"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325870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89815038-3B33-1F76-729D-3379AFDE97C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858609F-4F02-88EF-D7EF-A70302915A94}"/>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01CCC44E-A2E8-8495-D409-785464A746EF}"/>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Go Tell Others</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About Jesus</a:t>
            </a:r>
            <a:endParaRPr kumimoji="0" lang="en-GB" sz="9333"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3953988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C660CD12-2370-F538-A40C-BCA00A1E229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38598F6-33E1-17A5-6AB3-7513220353A0}"/>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0068A21D-7DDF-CB3F-F45E-4BF8B4A7E75B}"/>
              </a:ext>
            </a:extLst>
          </p:cNvPr>
          <p:cNvSpPr txBox="1">
            <a:spLocks/>
          </p:cNvSpPr>
          <p:nvPr/>
        </p:nvSpPr>
        <p:spPr>
          <a:xfrm>
            <a:off x="207800" y="1143000"/>
            <a:ext cx="11776400" cy="4572000"/>
          </a:xfrm>
          <a:prstGeom prst="rect">
            <a:avLst/>
          </a:prstGeom>
          <a:noFill/>
          <a:ln>
            <a:noFill/>
          </a:ln>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t>
            </a: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Jesus Is “Good News”, </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He Brings Great Joy” </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And He’s For “All People”</a:t>
            </a:r>
          </a:p>
        </p:txBody>
      </p:sp>
    </p:spTree>
    <p:extLst>
      <p:ext uri="{BB962C8B-B14F-4D97-AF65-F5344CB8AC3E}">
        <p14:creationId xmlns:p14="http://schemas.microsoft.com/office/powerpoint/2010/main" val="3539987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2C584B74-B4EA-0F36-F527-92BC156E0D4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8D3969D-19C5-6899-232A-31FF8658F522}"/>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12,000 Breaking News Colour Royalty-Free Images, Stock Photos &amp; Pictures |  Shutterstock">
            <a:extLst>
              <a:ext uri="{FF2B5EF4-FFF2-40B4-BE49-F238E27FC236}">
                <a16:creationId xmlns:a16="http://schemas.microsoft.com/office/drawing/2014/main" id="{105B520C-8EB2-A16A-16D9-7A9D5D6E7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6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6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8DAE2904-FEE4-5D8F-67BB-D991F39F61B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C6CC450-B842-B6C0-3A3E-AA9D295B74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6668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ED1C793B-985D-A7CA-DE4E-1E556B57EE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37C443-4312-B7FD-4D63-4B38A44FC5ED}"/>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A4A3B338-AD50-4569-EA0D-7497B9B57B94}"/>
              </a:ext>
            </a:extLst>
          </p:cNvPr>
          <p:cNvSpPr txBox="1">
            <a:spLocks/>
          </p:cNvSpPr>
          <p:nvPr/>
        </p:nvSpPr>
        <p:spPr>
          <a:xfrm>
            <a:off x="415599" y="2127316"/>
            <a:ext cx="11360800" cy="366179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4800" dirty="0">
                <a:solidFill>
                  <a:srgbClr val="F3F3F3"/>
                </a:solidFill>
                <a:latin typeface="HP Simplified Hans Light" panose="020B0300000000000000" pitchFamily="34" charset="-122"/>
                <a:ea typeface="HP Simplified Hans Light" panose="020B0300000000000000" pitchFamily="34" charset="-122"/>
              </a:rPr>
              <a:t> </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shepherds were staying out in the fields and keeping watch at night over their flock. Then an angel of the Lord stood before them, and the glory of the Lord shone around them, and they were terrified.</a:t>
            </a:r>
          </a:p>
        </p:txBody>
      </p:sp>
      <p:sp>
        <p:nvSpPr>
          <p:cNvPr id="2" name="Google Shape;22;p5">
            <a:extLst>
              <a:ext uri="{FF2B5EF4-FFF2-40B4-BE49-F238E27FC236}">
                <a16:creationId xmlns:a16="http://schemas.microsoft.com/office/drawing/2014/main" id="{DB9BFB0C-3A8B-905C-9173-C287931590FF}"/>
              </a:ext>
            </a:extLst>
          </p:cNvPr>
          <p:cNvSpPr txBox="1">
            <a:spLocks/>
          </p:cNvSpPr>
          <p:nvPr/>
        </p:nvSpPr>
        <p:spPr>
          <a:xfrm>
            <a:off x="3668484" y="1058422"/>
            <a:ext cx="4855029" cy="10450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7200" dirty="0">
                <a:solidFill>
                  <a:srgbClr val="F3F3F3"/>
                </a:solidFill>
              </a:rPr>
              <a:t>Luke 2:8-9</a:t>
            </a:r>
            <a:endParaRPr kumimoji="0" lang="en-GB" sz="7200"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127653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672B8F84-6368-1E7E-E426-FD1C74BFF53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EA923F8-5872-5C05-0B7C-3B4CB3C7E4AF}"/>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CADD4A8F-F757-C3A4-034E-DF21922C3035}"/>
              </a:ext>
            </a:extLst>
          </p:cNvPr>
          <p:cNvSpPr txBox="1">
            <a:spLocks/>
          </p:cNvSpPr>
          <p:nvPr/>
        </p:nvSpPr>
        <p:spPr>
          <a:xfrm>
            <a:off x="415598" y="2013856"/>
            <a:ext cx="11360800" cy="256903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But the angel said to them, “Don</a:t>
            </a:r>
            <a:r>
              <a:rPr kumimoji="0" lang="en-GB" sz="4800" b="0" i="0" u="none" strike="noStrike" kern="1200" cap="none" spc="0" normalizeH="0" baseline="0" noProof="0" dirty="0">
                <a:ln>
                  <a:noFill/>
                </a:ln>
                <a:solidFill>
                  <a:srgbClr val="F3F3F3"/>
                </a:solidFill>
                <a:effectLst/>
                <a:uLnTx/>
                <a:uFillTx/>
                <a:latin typeface="Raleway" panose="020B0503030101060003" pitchFamily="34" charset="0"/>
                <a:ea typeface="HP Simplified Hans Light" panose="020B0300000000000000" pitchFamily="34" charset="-122"/>
                <a:sym typeface="Amatic SC"/>
              </a:rPr>
              <a:t>’</a:t>
            </a: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t be afraid, for look, I proclaim to you good new</a:t>
            </a:r>
            <a:r>
              <a:rPr lang="en-GB" sz="4800" dirty="0">
                <a:solidFill>
                  <a:srgbClr val="F3F3F3"/>
                </a:solidFill>
                <a:latin typeface="HP Simplified Hans Light" panose="020B0300000000000000" pitchFamily="34" charset="-122"/>
                <a:ea typeface="HP Simplified Hans Light" panose="020B0300000000000000" pitchFamily="34" charset="-122"/>
              </a:rPr>
              <a:t>s</a:t>
            </a:r>
            <a:endPar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endParaRPr>
          </a:p>
        </p:txBody>
      </p:sp>
      <p:sp>
        <p:nvSpPr>
          <p:cNvPr id="2" name="Google Shape;22;p5">
            <a:extLst>
              <a:ext uri="{FF2B5EF4-FFF2-40B4-BE49-F238E27FC236}">
                <a16:creationId xmlns:a16="http://schemas.microsoft.com/office/drawing/2014/main" id="{80BDA5BE-4346-F462-76CE-2875F6D77830}"/>
              </a:ext>
            </a:extLst>
          </p:cNvPr>
          <p:cNvSpPr txBox="1">
            <a:spLocks/>
          </p:cNvSpPr>
          <p:nvPr/>
        </p:nvSpPr>
        <p:spPr>
          <a:xfrm>
            <a:off x="3668484" y="1058422"/>
            <a:ext cx="4855029" cy="10450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7200" dirty="0">
                <a:solidFill>
                  <a:srgbClr val="F3F3F3"/>
                </a:solidFill>
              </a:rPr>
              <a:t>Luke 2:10</a:t>
            </a:r>
            <a:endParaRPr kumimoji="0" lang="en-GB" sz="7200"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377939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98522EBA-08B2-4D3D-E0B3-3BF4CB35BBC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2450279-D03F-3E66-DA63-322D02E7F38C}"/>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C2B00FA8-31D5-8828-0C20-97455B479FFB}"/>
              </a:ext>
            </a:extLst>
          </p:cNvPr>
          <p:cNvSpPr txBox="1">
            <a:spLocks/>
          </p:cNvSpPr>
          <p:nvPr/>
        </p:nvSpPr>
        <p:spPr>
          <a:xfrm>
            <a:off x="2042040" y="3067358"/>
            <a:ext cx="8107914" cy="166091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Today in the city of David a Savior was born for you, who is the Messiah, the Lord. </a:t>
            </a:r>
          </a:p>
        </p:txBody>
      </p:sp>
      <p:sp>
        <p:nvSpPr>
          <p:cNvPr id="2" name="Google Shape;22;p5">
            <a:extLst>
              <a:ext uri="{FF2B5EF4-FFF2-40B4-BE49-F238E27FC236}">
                <a16:creationId xmlns:a16="http://schemas.microsoft.com/office/drawing/2014/main" id="{83C29483-27F9-44DD-DA5B-C5BEDAE01D1A}"/>
              </a:ext>
            </a:extLst>
          </p:cNvPr>
          <p:cNvSpPr txBox="1">
            <a:spLocks/>
          </p:cNvSpPr>
          <p:nvPr/>
        </p:nvSpPr>
        <p:spPr>
          <a:xfrm>
            <a:off x="3668483" y="1553515"/>
            <a:ext cx="4855029" cy="10450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7200" dirty="0">
                <a:solidFill>
                  <a:srgbClr val="F3F3F3"/>
                </a:solidFill>
              </a:rPr>
              <a:t>Luke 2:11</a:t>
            </a:r>
            <a:endParaRPr kumimoji="0" lang="en-GB" sz="7200"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422345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AE31C230-E25F-5E72-B261-25E071A5B8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C4265B-6515-A94B-A8AF-28C518D7B3DB}"/>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084DD319-D735-8454-EB42-B135EF772111}"/>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t>
            </a: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Jesus is</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“Good News”</a:t>
            </a:r>
          </a:p>
        </p:txBody>
      </p:sp>
    </p:spTree>
    <p:extLst>
      <p:ext uri="{BB962C8B-B14F-4D97-AF65-F5344CB8AC3E}">
        <p14:creationId xmlns:p14="http://schemas.microsoft.com/office/powerpoint/2010/main" val="333625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C66E1626-8CA0-4B79-DC18-DF69700A05D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9EEE12C-8196-9D37-6C0A-70C11436F0CA}"/>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A550AB15-C66E-F6ED-61DF-00BE2B527259}"/>
              </a:ext>
            </a:extLst>
          </p:cNvPr>
          <p:cNvSpPr txBox="1">
            <a:spLocks/>
          </p:cNvSpPr>
          <p:nvPr/>
        </p:nvSpPr>
        <p:spPr>
          <a:xfrm>
            <a:off x="2042040" y="3067358"/>
            <a:ext cx="8107914" cy="166091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4800" b="0" i="0" u="none" strike="noStrike" kern="1200" cap="none" spc="0" normalizeH="0" baseline="0" noProof="0" dirty="0">
                <a:ln>
                  <a:noFill/>
                </a:ln>
                <a:solidFill>
                  <a:srgbClr val="F3F3F3"/>
                </a:solidFill>
                <a:effectLst/>
                <a:uLnTx/>
                <a:uFillTx/>
                <a:latin typeface="HP Simplified Hans Light" panose="020B0300000000000000" pitchFamily="34" charset="-122"/>
                <a:ea typeface="HP Simplified Hans Light" panose="020B0300000000000000" pitchFamily="34" charset="-122"/>
                <a:sym typeface="Amatic SC"/>
              </a:rPr>
              <a:t>Today in the city of David a Savior was born for you, who is the Messiah, the Lord. </a:t>
            </a:r>
          </a:p>
        </p:txBody>
      </p:sp>
      <p:sp>
        <p:nvSpPr>
          <p:cNvPr id="2" name="Google Shape;22;p5">
            <a:extLst>
              <a:ext uri="{FF2B5EF4-FFF2-40B4-BE49-F238E27FC236}">
                <a16:creationId xmlns:a16="http://schemas.microsoft.com/office/drawing/2014/main" id="{088C8423-B9A9-A34D-6C8D-FBEE63403152}"/>
              </a:ext>
            </a:extLst>
          </p:cNvPr>
          <p:cNvSpPr txBox="1">
            <a:spLocks/>
          </p:cNvSpPr>
          <p:nvPr/>
        </p:nvSpPr>
        <p:spPr>
          <a:xfrm>
            <a:off x="3668483" y="1553515"/>
            <a:ext cx="4855029" cy="10450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7200" dirty="0">
                <a:solidFill>
                  <a:srgbClr val="F3F3F3"/>
                </a:solidFill>
              </a:rPr>
              <a:t>Luke 2:11</a:t>
            </a:r>
            <a:endParaRPr kumimoji="0" lang="en-GB" sz="7200" b="0" i="0" u="none" strike="noStrike" kern="1200" cap="none" spc="0" normalizeH="0" baseline="0" noProof="0" dirty="0">
              <a:ln>
                <a:noFill/>
              </a:ln>
              <a:solidFill>
                <a:srgbClr val="F3F3F3"/>
              </a:solidFill>
              <a:effectLst/>
              <a:uLnTx/>
              <a:uFillTx/>
              <a:latin typeface="Amatic SC"/>
              <a:cs typeface="Amatic SC"/>
              <a:sym typeface="Amatic SC"/>
            </a:endParaRPr>
          </a:p>
        </p:txBody>
      </p:sp>
    </p:spTree>
    <p:extLst>
      <p:ext uri="{BB962C8B-B14F-4D97-AF65-F5344CB8AC3E}">
        <p14:creationId xmlns:p14="http://schemas.microsoft.com/office/powerpoint/2010/main" val="3050324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89DEA350-2EFF-89BC-CBA4-A0145EA749B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7ACDF80-607A-7C31-169B-5AEDE09C829B}"/>
              </a:ext>
            </a:extLst>
          </p:cNvPr>
          <p:cNvPicPr>
            <a:picLocks noChangeAspect="1"/>
          </p:cNvPicPr>
          <p:nvPr/>
        </p:nvPicPr>
        <p:blipFill>
          <a:blip r:embed="rId3"/>
          <a:stretch>
            <a:fillRect/>
          </a:stretch>
        </p:blipFill>
        <p:spPr>
          <a:xfrm>
            <a:off x="0" y="0"/>
            <a:ext cx="12192000" cy="6858000"/>
          </a:xfrm>
          <a:prstGeom prst="rect">
            <a:avLst/>
          </a:prstGeom>
        </p:spPr>
      </p:pic>
      <p:sp>
        <p:nvSpPr>
          <p:cNvPr id="8" name="Google Shape;22;p5">
            <a:extLst>
              <a:ext uri="{FF2B5EF4-FFF2-40B4-BE49-F238E27FC236}">
                <a16:creationId xmlns:a16="http://schemas.microsoft.com/office/drawing/2014/main" id="{77FC2AA9-34D1-3DCD-BCB9-E300E5821446}"/>
              </a:ext>
            </a:extLst>
          </p:cNvPr>
          <p:cNvSpPr txBox="1">
            <a:spLocks/>
          </p:cNvSpPr>
          <p:nvPr/>
        </p:nvSpPr>
        <p:spPr>
          <a:xfrm>
            <a:off x="415600" y="2031439"/>
            <a:ext cx="11360800" cy="2795122"/>
          </a:xfrm>
          <a:prstGeom prst="rect">
            <a:avLst/>
          </a:prstGeom>
          <a:noFill/>
          <a:ln>
            <a:noFill/>
          </a:ln>
        </p:spPr>
        <p:txBody>
          <a:bodyPr spcFirstLastPara="1" wrap="square" lIns="121900" tIns="121900" rIns="121900" bIns="121900" anchor="b"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0"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lang="en-GB" sz="9333" dirty="0">
                <a:solidFill>
                  <a:srgbClr val="F3F3F3"/>
                </a:solidFill>
              </a:rPr>
              <a:t> </a:t>
            </a: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Jesus is</a:t>
            </a:r>
          </a:p>
          <a:p>
            <a:pPr marL="0" marR="0" lvl="0" indent="0" algn="ctr" defTabSz="914400" rtl="0" eaLnBrk="1" fontAlgn="auto" latinLnBrk="0" hangingPunct="1">
              <a:lnSpc>
                <a:spcPct val="100000"/>
              </a:lnSpc>
              <a:spcBef>
                <a:spcPts val="0"/>
              </a:spcBef>
              <a:spcAft>
                <a:spcPts val="0"/>
              </a:spcAft>
              <a:buClr>
                <a:srgbClr val="F3F3F3"/>
              </a:buClr>
              <a:buSzPts val="3500"/>
              <a:buFont typeface="Amatic SC"/>
              <a:buNone/>
              <a:tabLst/>
              <a:defRPr/>
            </a:pPr>
            <a:r>
              <a:rPr kumimoji="0" lang="en-GB" sz="9333" b="0" i="0" u="none" strike="noStrike" kern="1200" cap="none" spc="0" normalizeH="0" baseline="0" noProof="0" dirty="0">
                <a:ln>
                  <a:noFill/>
                </a:ln>
                <a:solidFill>
                  <a:srgbClr val="F3F3F3"/>
                </a:solidFill>
                <a:effectLst/>
                <a:uLnTx/>
                <a:uFillTx/>
                <a:latin typeface="Amatic SC"/>
                <a:cs typeface="Amatic SC"/>
                <a:sym typeface="Amatic SC"/>
              </a:rPr>
              <a:t>“Good News”</a:t>
            </a:r>
          </a:p>
        </p:txBody>
      </p:sp>
    </p:spTree>
    <p:extLst>
      <p:ext uri="{BB962C8B-B14F-4D97-AF65-F5344CB8AC3E}">
        <p14:creationId xmlns:p14="http://schemas.microsoft.com/office/powerpoint/2010/main" val="128669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F3F3F3"/>
      </a:dk1>
      <a:lt1>
        <a:srgbClr val="F3F3F3"/>
      </a:lt1>
      <a:dk2>
        <a:srgbClr val="F3F3F3"/>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150615</TotalTime>
  <Words>425</Words>
  <Application>Microsoft Office PowerPoint</Application>
  <PresentationFormat>Widescreen</PresentationFormat>
  <Paragraphs>50</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Amatic SC</vt:lpstr>
      <vt:lpstr>HP Simplified Hans Light</vt:lpstr>
      <vt:lpstr>Raleway</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Smith</dc:creator>
  <cp:lastModifiedBy>Martin Smith</cp:lastModifiedBy>
  <cp:revision>730</cp:revision>
  <cp:lastPrinted>2024-07-21T07:29:05Z</cp:lastPrinted>
  <dcterms:created xsi:type="dcterms:W3CDTF">2022-01-06T12:35:24Z</dcterms:created>
  <dcterms:modified xsi:type="dcterms:W3CDTF">2024-12-22T12:16:45Z</dcterms:modified>
</cp:coreProperties>
</file>